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315" r:id="rId3"/>
    <p:sldId id="316" r:id="rId4"/>
    <p:sldId id="317" r:id="rId5"/>
    <p:sldId id="318" r:id="rId6"/>
    <p:sldId id="319" r:id="rId7"/>
    <p:sldId id="320" r:id="rId8"/>
    <p:sldId id="258" r:id="rId9"/>
    <p:sldId id="262" r:id="rId10"/>
    <p:sldId id="263" r:id="rId11"/>
    <p:sldId id="259" r:id="rId12"/>
    <p:sldId id="260" r:id="rId13"/>
    <p:sldId id="257" r:id="rId14"/>
    <p:sldId id="264" r:id="rId15"/>
    <p:sldId id="265" r:id="rId16"/>
    <p:sldId id="266" r:id="rId17"/>
    <p:sldId id="272" r:id="rId18"/>
    <p:sldId id="267" r:id="rId19"/>
    <p:sldId id="274" r:id="rId20"/>
    <p:sldId id="273" r:id="rId21"/>
    <p:sldId id="268" r:id="rId22"/>
    <p:sldId id="269" r:id="rId23"/>
    <p:sldId id="270" r:id="rId24"/>
    <p:sldId id="278" r:id="rId25"/>
    <p:sldId id="279" r:id="rId26"/>
    <p:sldId id="280" r:id="rId27"/>
    <p:sldId id="282" r:id="rId28"/>
    <p:sldId id="283" r:id="rId29"/>
    <p:sldId id="284" r:id="rId30"/>
    <p:sldId id="285" r:id="rId31"/>
    <p:sldId id="286" r:id="rId32"/>
    <p:sldId id="287" r:id="rId33"/>
    <p:sldId id="288" r:id="rId34"/>
    <p:sldId id="292" r:id="rId35"/>
    <p:sldId id="289" r:id="rId36"/>
    <p:sldId id="290" r:id="rId37"/>
    <p:sldId id="291" r:id="rId38"/>
    <p:sldId id="293" r:id="rId39"/>
    <p:sldId id="295" r:id="rId40"/>
    <p:sldId id="296" r:id="rId41"/>
    <p:sldId id="297" r:id="rId42"/>
    <p:sldId id="298" r:id="rId43"/>
    <p:sldId id="299" r:id="rId44"/>
    <p:sldId id="300" r:id="rId45"/>
    <p:sldId id="301" r:id="rId46"/>
    <p:sldId id="307" r:id="rId47"/>
    <p:sldId id="302" r:id="rId48"/>
    <p:sldId id="303" r:id="rId49"/>
    <p:sldId id="304" r:id="rId50"/>
    <p:sldId id="305" r:id="rId51"/>
    <p:sldId id="306"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473DFC-12FD-40E4-A7A7-B4CBE1487BDF}" type="doc">
      <dgm:prSet loTypeId="urn:microsoft.com/office/officeart/2008/layout/HorizontalMultiLevelHierarchy" loCatId="hierarchy" qsTypeId="urn:microsoft.com/office/officeart/2005/8/quickstyle/simple3" qsCatId="simple" csTypeId="urn:microsoft.com/office/officeart/2005/8/colors/colorful4" csCatId="colorful" phldr="1"/>
      <dgm:spPr/>
      <dgm:t>
        <a:bodyPr/>
        <a:lstStyle/>
        <a:p>
          <a:endParaRPr lang="en-US"/>
        </a:p>
      </dgm:t>
    </dgm:pt>
    <dgm:pt modelId="{36411ABF-74E5-4E3A-A91D-AAD92F093E64}">
      <dgm:prSet phldrT="[Text]" custT="1"/>
      <dgm:spPr/>
      <dgm:t>
        <a:bodyPr/>
        <a:lstStyle/>
        <a:p>
          <a:r>
            <a:rPr lang="en-US" sz="4400" dirty="0" err="1" smtClean="0">
              <a:latin typeface="Aharoni" pitchFamily="2" charset="-79"/>
              <a:cs typeface="Aharoni" pitchFamily="2" charset="-79"/>
            </a:rPr>
            <a:t>Definisi</a:t>
          </a:r>
          <a:endParaRPr lang="en-US" sz="4400" dirty="0">
            <a:latin typeface="Aharoni" pitchFamily="2" charset="-79"/>
            <a:cs typeface="Aharoni" pitchFamily="2" charset="-79"/>
          </a:endParaRPr>
        </a:p>
      </dgm:t>
    </dgm:pt>
    <dgm:pt modelId="{00F4F2EC-49AB-4962-BD3A-855D4D6CF0F4}" type="parTrans" cxnId="{FBA68753-EE08-43D8-9DE4-ABD21B3C44BB}">
      <dgm:prSet/>
      <dgm:spPr/>
      <dgm:t>
        <a:bodyPr/>
        <a:lstStyle/>
        <a:p>
          <a:endParaRPr lang="en-US"/>
        </a:p>
      </dgm:t>
    </dgm:pt>
    <dgm:pt modelId="{89A7A005-8AE4-416B-8A1D-8EF7A8ED4DE0}" type="sibTrans" cxnId="{FBA68753-EE08-43D8-9DE4-ABD21B3C44BB}">
      <dgm:prSet/>
      <dgm:spPr/>
      <dgm:t>
        <a:bodyPr/>
        <a:lstStyle/>
        <a:p>
          <a:endParaRPr lang="en-US"/>
        </a:p>
      </dgm:t>
    </dgm:pt>
    <dgm:pt modelId="{3BEB8E67-DFF7-45D5-A9D7-4DD711ADF021}">
      <dgm:prSet phldrT="[Text]" custT="1"/>
      <dgm:spPr/>
      <dgm:t>
        <a:bodyPr/>
        <a:lstStyle/>
        <a:p>
          <a:r>
            <a:rPr lang="en-US" sz="4000" dirty="0" smtClean="0"/>
            <a:t>Normal</a:t>
          </a:r>
          <a:endParaRPr lang="en-US" sz="4000" dirty="0"/>
        </a:p>
      </dgm:t>
    </dgm:pt>
    <dgm:pt modelId="{33A401E5-EF5D-4A0C-BBC2-34C226DB03FF}" type="parTrans" cxnId="{68C1A774-FD0C-4813-9B91-474151F0487B}">
      <dgm:prSet/>
      <dgm:spPr/>
      <dgm:t>
        <a:bodyPr/>
        <a:lstStyle/>
        <a:p>
          <a:endParaRPr lang="en-US"/>
        </a:p>
      </dgm:t>
    </dgm:pt>
    <dgm:pt modelId="{0D77C2F9-4CA6-4D22-B257-F0E7507D8BE4}" type="sibTrans" cxnId="{68C1A774-FD0C-4813-9B91-474151F0487B}">
      <dgm:prSet/>
      <dgm:spPr/>
      <dgm:t>
        <a:bodyPr/>
        <a:lstStyle/>
        <a:p>
          <a:endParaRPr lang="en-US"/>
        </a:p>
      </dgm:t>
    </dgm:pt>
    <dgm:pt modelId="{9E04EAFF-710A-4D50-B1D2-FFCB92662418}">
      <dgm:prSet phldrT="[Text]" custT="1"/>
      <dgm:spPr/>
      <dgm:t>
        <a:bodyPr/>
        <a:lstStyle/>
        <a:p>
          <a:r>
            <a:rPr lang="en-US" sz="4000" dirty="0" err="1" smtClean="0"/>
            <a:t>Perilaku</a:t>
          </a:r>
          <a:r>
            <a:rPr lang="en-US" sz="4000" dirty="0" smtClean="0"/>
            <a:t>  Normal</a:t>
          </a:r>
          <a:endParaRPr lang="en-US" sz="4000" dirty="0"/>
        </a:p>
      </dgm:t>
    </dgm:pt>
    <dgm:pt modelId="{06D71CE9-4A31-4705-936E-EEBC177CBDA9}" type="parTrans" cxnId="{A77F1CDB-DCA4-4413-B839-5DA2CFFAC12F}">
      <dgm:prSet/>
      <dgm:spPr/>
      <dgm:t>
        <a:bodyPr/>
        <a:lstStyle/>
        <a:p>
          <a:endParaRPr lang="en-US"/>
        </a:p>
      </dgm:t>
    </dgm:pt>
    <dgm:pt modelId="{0B6C37D3-9422-4FBB-946B-BA85A2D276D9}" type="sibTrans" cxnId="{A77F1CDB-DCA4-4413-B839-5DA2CFFAC12F}">
      <dgm:prSet/>
      <dgm:spPr/>
      <dgm:t>
        <a:bodyPr/>
        <a:lstStyle/>
        <a:p>
          <a:endParaRPr lang="en-US"/>
        </a:p>
      </dgm:t>
    </dgm:pt>
    <dgm:pt modelId="{C292F3AD-E9F4-4177-8527-3FB56A42915F}">
      <dgm:prSet phldrT="[Text]" custT="1"/>
      <dgm:spPr/>
      <dgm:t>
        <a:bodyPr/>
        <a:lstStyle/>
        <a:p>
          <a:r>
            <a:rPr lang="en-US" sz="4000" smtClean="0"/>
            <a:t>Perilaku Abnormal</a:t>
          </a:r>
          <a:endParaRPr lang="en-US" sz="4000" dirty="0"/>
        </a:p>
      </dgm:t>
    </dgm:pt>
    <dgm:pt modelId="{8D50522B-B2D2-4835-B2F3-765695C57613}" type="parTrans" cxnId="{FEF56AB1-F5B2-4D2F-828C-CFFC32C0F476}">
      <dgm:prSet/>
      <dgm:spPr/>
      <dgm:t>
        <a:bodyPr/>
        <a:lstStyle/>
        <a:p>
          <a:endParaRPr lang="en-US"/>
        </a:p>
      </dgm:t>
    </dgm:pt>
    <dgm:pt modelId="{F001FA4D-95EF-4969-98B9-B16C24A1EF34}" type="sibTrans" cxnId="{FEF56AB1-F5B2-4D2F-828C-CFFC32C0F476}">
      <dgm:prSet/>
      <dgm:spPr/>
      <dgm:t>
        <a:bodyPr/>
        <a:lstStyle/>
        <a:p>
          <a:endParaRPr lang="en-US"/>
        </a:p>
      </dgm:t>
    </dgm:pt>
    <dgm:pt modelId="{E3076EF8-F979-43C4-8B47-3E380ADEE636}">
      <dgm:prSet phldrT="[Text]" custT="1"/>
      <dgm:spPr/>
      <dgm:t>
        <a:bodyPr/>
        <a:lstStyle/>
        <a:p>
          <a:r>
            <a:rPr lang="en-US" sz="4000" smtClean="0"/>
            <a:t>Abnormal</a:t>
          </a:r>
          <a:endParaRPr lang="en-US" sz="4000" dirty="0"/>
        </a:p>
      </dgm:t>
    </dgm:pt>
    <dgm:pt modelId="{9CBF4B48-ECDD-42BE-9149-7F0392A7182D}" type="parTrans" cxnId="{02F4E99F-62FC-4D54-8C6E-003B6D667624}">
      <dgm:prSet/>
      <dgm:spPr/>
      <dgm:t>
        <a:bodyPr/>
        <a:lstStyle/>
        <a:p>
          <a:endParaRPr lang="en-US"/>
        </a:p>
      </dgm:t>
    </dgm:pt>
    <dgm:pt modelId="{635AD22B-11F8-47A4-B8FF-B2D478E32F15}" type="sibTrans" cxnId="{02F4E99F-62FC-4D54-8C6E-003B6D667624}">
      <dgm:prSet/>
      <dgm:spPr/>
      <dgm:t>
        <a:bodyPr/>
        <a:lstStyle/>
        <a:p>
          <a:endParaRPr lang="en-US"/>
        </a:p>
      </dgm:t>
    </dgm:pt>
    <dgm:pt modelId="{8CEBEE8F-8009-4E64-99AC-29F72AA5F79F}" type="pres">
      <dgm:prSet presAssocID="{6C473DFC-12FD-40E4-A7A7-B4CBE1487BDF}" presName="Name0" presStyleCnt="0">
        <dgm:presLayoutVars>
          <dgm:chPref val="1"/>
          <dgm:dir/>
          <dgm:animOne val="branch"/>
          <dgm:animLvl val="lvl"/>
          <dgm:resizeHandles val="exact"/>
        </dgm:presLayoutVars>
      </dgm:prSet>
      <dgm:spPr/>
      <dgm:t>
        <a:bodyPr/>
        <a:lstStyle/>
        <a:p>
          <a:endParaRPr lang="en-US"/>
        </a:p>
      </dgm:t>
    </dgm:pt>
    <dgm:pt modelId="{203E56C2-7053-42D7-AC9F-48AE9BA1DD10}" type="pres">
      <dgm:prSet presAssocID="{36411ABF-74E5-4E3A-A91D-AAD92F093E64}" presName="root1" presStyleCnt="0"/>
      <dgm:spPr/>
      <dgm:t>
        <a:bodyPr/>
        <a:lstStyle/>
        <a:p>
          <a:endParaRPr lang="en-US"/>
        </a:p>
      </dgm:t>
    </dgm:pt>
    <dgm:pt modelId="{E40ED036-16D4-4CFB-8730-E572A597904F}" type="pres">
      <dgm:prSet presAssocID="{36411ABF-74E5-4E3A-A91D-AAD92F093E64}" presName="LevelOneTextNode" presStyleLbl="node0" presStyleIdx="0" presStyleCnt="1" custAng="5400000" custScaleY="52562">
        <dgm:presLayoutVars>
          <dgm:chPref val="3"/>
        </dgm:presLayoutVars>
      </dgm:prSet>
      <dgm:spPr/>
      <dgm:t>
        <a:bodyPr/>
        <a:lstStyle/>
        <a:p>
          <a:endParaRPr lang="en-US"/>
        </a:p>
      </dgm:t>
    </dgm:pt>
    <dgm:pt modelId="{C2EE73EC-3982-416C-B6F4-9229BF19172D}" type="pres">
      <dgm:prSet presAssocID="{36411ABF-74E5-4E3A-A91D-AAD92F093E64}" presName="level2hierChild" presStyleCnt="0"/>
      <dgm:spPr/>
      <dgm:t>
        <a:bodyPr/>
        <a:lstStyle/>
        <a:p>
          <a:endParaRPr lang="en-US"/>
        </a:p>
      </dgm:t>
    </dgm:pt>
    <dgm:pt modelId="{A3978648-1516-4D94-82C1-4349195C86CC}" type="pres">
      <dgm:prSet presAssocID="{33A401E5-EF5D-4A0C-BBC2-34C226DB03FF}" presName="conn2-1" presStyleLbl="parChTrans1D2" presStyleIdx="0" presStyleCnt="4"/>
      <dgm:spPr/>
      <dgm:t>
        <a:bodyPr/>
        <a:lstStyle/>
        <a:p>
          <a:endParaRPr lang="en-US"/>
        </a:p>
      </dgm:t>
    </dgm:pt>
    <dgm:pt modelId="{15C33DCC-E04F-4EFD-B6A9-989C939F7796}" type="pres">
      <dgm:prSet presAssocID="{33A401E5-EF5D-4A0C-BBC2-34C226DB03FF}" presName="connTx" presStyleLbl="parChTrans1D2" presStyleIdx="0" presStyleCnt="4"/>
      <dgm:spPr/>
      <dgm:t>
        <a:bodyPr/>
        <a:lstStyle/>
        <a:p>
          <a:endParaRPr lang="en-US"/>
        </a:p>
      </dgm:t>
    </dgm:pt>
    <dgm:pt modelId="{F5591116-9CBC-498D-A90D-E94E82CB36CE}" type="pres">
      <dgm:prSet presAssocID="{3BEB8E67-DFF7-45D5-A9D7-4DD711ADF021}" presName="root2" presStyleCnt="0"/>
      <dgm:spPr/>
      <dgm:t>
        <a:bodyPr/>
        <a:lstStyle/>
        <a:p>
          <a:endParaRPr lang="en-US"/>
        </a:p>
      </dgm:t>
    </dgm:pt>
    <dgm:pt modelId="{B2DA6227-1321-4B65-98A5-F9CDD0BB1575}" type="pres">
      <dgm:prSet presAssocID="{3BEB8E67-DFF7-45D5-A9D7-4DD711ADF021}" presName="LevelTwoTextNode" presStyleLbl="node2" presStyleIdx="0" presStyleCnt="4" custLinFactNeighborX="12870" custLinFactNeighborY="-1234">
        <dgm:presLayoutVars>
          <dgm:chPref val="3"/>
        </dgm:presLayoutVars>
      </dgm:prSet>
      <dgm:spPr/>
      <dgm:t>
        <a:bodyPr/>
        <a:lstStyle/>
        <a:p>
          <a:endParaRPr lang="en-US"/>
        </a:p>
      </dgm:t>
    </dgm:pt>
    <dgm:pt modelId="{6A1F4363-DA9E-440F-BBB2-343625B28FFF}" type="pres">
      <dgm:prSet presAssocID="{3BEB8E67-DFF7-45D5-A9D7-4DD711ADF021}" presName="level3hierChild" presStyleCnt="0"/>
      <dgm:spPr/>
      <dgm:t>
        <a:bodyPr/>
        <a:lstStyle/>
        <a:p>
          <a:endParaRPr lang="en-US"/>
        </a:p>
      </dgm:t>
    </dgm:pt>
    <dgm:pt modelId="{F8766633-7F62-4EEE-903D-FE8EDED0B936}" type="pres">
      <dgm:prSet presAssocID="{9CBF4B48-ECDD-42BE-9149-7F0392A7182D}" presName="conn2-1" presStyleLbl="parChTrans1D2" presStyleIdx="1" presStyleCnt="4"/>
      <dgm:spPr/>
      <dgm:t>
        <a:bodyPr/>
        <a:lstStyle/>
        <a:p>
          <a:endParaRPr lang="en-US"/>
        </a:p>
      </dgm:t>
    </dgm:pt>
    <dgm:pt modelId="{345598A9-6D8C-461C-954F-ACF7ED06DB0F}" type="pres">
      <dgm:prSet presAssocID="{9CBF4B48-ECDD-42BE-9149-7F0392A7182D}" presName="connTx" presStyleLbl="parChTrans1D2" presStyleIdx="1" presStyleCnt="4"/>
      <dgm:spPr/>
      <dgm:t>
        <a:bodyPr/>
        <a:lstStyle/>
        <a:p>
          <a:endParaRPr lang="en-US"/>
        </a:p>
      </dgm:t>
    </dgm:pt>
    <dgm:pt modelId="{E84C5A52-2D09-45E1-BA95-CFB265FEB7C1}" type="pres">
      <dgm:prSet presAssocID="{E3076EF8-F979-43C4-8B47-3E380ADEE636}" presName="root2" presStyleCnt="0"/>
      <dgm:spPr/>
      <dgm:t>
        <a:bodyPr/>
        <a:lstStyle/>
        <a:p>
          <a:endParaRPr lang="en-US"/>
        </a:p>
      </dgm:t>
    </dgm:pt>
    <dgm:pt modelId="{FD467297-5220-4337-8396-E5D6D13FDD90}" type="pres">
      <dgm:prSet presAssocID="{E3076EF8-F979-43C4-8B47-3E380ADEE636}" presName="LevelTwoTextNode" presStyleLbl="node2" presStyleIdx="1" presStyleCnt="4" custLinFactNeighborX="12870" custLinFactNeighborY="-2778">
        <dgm:presLayoutVars>
          <dgm:chPref val="3"/>
        </dgm:presLayoutVars>
      </dgm:prSet>
      <dgm:spPr/>
      <dgm:t>
        <a:bodyPr/>
        <a:lstStyle/>
        <a:p>
          <a:endParaRPr lang="en-US"/>
        </a:p>
      </dgm:t>
    </dgm:pt>
    <dgm:pt modelId="{47111E86-1545-40B8-B5EB-7B84E19F1CB9}" type="pres">
      <dgm:prSet presAssocID="{E3076EF8-F979-43C4-8B47-3E380ADEE636}" presName="level3hierChild" presStyleCnt="0"/>
      <dgm:spPr/>
      <dgm:t>
        <a:bodyPr/>
        <a:lstStyle/>
        <a:p>
          <a:endParaRPr lang="en-US"/>
        </a:p>
      </dgm:t>
    </dgm:pt>
    <dgm:pt modelId="{C52C4467-049C-42A2-AEED-218823C66853}" type="pres">
      <dgm:prSet presAssocID="{06D71CE9-4A31-4705-936E-EEBC177CBDA9}" presName="conn2-1" presStyleLbl="parChTrans1D2" presStyleIdx="2" presStyleCnt="4"/>
      <dgm:spPr/>
      <dgm:t>
        <a:bodyPr/>
        <a:lstStyle/>
        <a:p>
          <a:endParaRPr lang="en-US"/>
        </a:p>
      </dgm:t>
    </dgm:pt>
    <dgm:pt modelId="{85AE9B6E-88CB-4D17-85EE-07710595FE8A}" type="pres">
      <dgm:prSet presAssocID="{06D71CE9-4A31-4705-936E-EEBC177CBDA9}" presName="connTx" presStyleLbl="parChTrans1D2" presStyleIdx="2" presStyleCnt="4"/>
      <dgm:spPr/>
      <dgm:t>
        <a:bodyPr/>
        <a:lstStyle/>
        <a:p>
          <a:endParaRPr lang="en-US"/>
        </a:p>
      </dgm:t>
    </dgm:pt>
    <dgm:pt modelId="{6CB1415D-125F-4C84-987C-A0CCAAFA5FCB}" type="pres">
      <dgm:prSet presAssocID="{9E04EAFF-710A-4D50-B1D2-FFCB92662418}" presName="root2" presStyleCnt="0"/>
      <dgm:spPr/>
      <dgm:t>
        <a:bodyPr/>
        <a:lstStyle/>
        <a:p>
          <a:endParaRPr lang="en-US"/>
        </a:p>
      </dgm:t>
    </dgm:pt>
    <dgm:pt modelId="{83FE5670-63AA-47B1-AA46-BB6BEDC9B665}" type="pres">
      <dgm:prSet presAssocID="{9E04EAFF-710A-4D50-B1D2-FFCB92662418}" presName="LevelTwoTextNode" presStyleLbl="node2" presStyleIdx="2" presStyleCnt="4" custScaleY="113629" custLinFactNeighborX="12870" custLinFactNeighborY="2177">
        <dgm:presLayoutVars>
          <dgm:chPref val="3"/>
        </dgm:presLayoutVars>
      </dgm:prSet>
      <dgm:spPr/>
      <dgm:t>
        <a:bodyPr/>
        <a:lstStyle/>
        <a:p>
          <a:endParaRPr lang="en-US"/>
        </a:p>
      </dgm:t>
    </dgm:pt>
    <dgm:pt modelId="{DD4D18D7-17F2-412C-A390-DDAB7CF8EB4D}" type="pres">
      <dgm:prSet presAssocID="{9E04EAFF-710A-4D50-B1D2-FFCB92662418}" presName="level3hierChild" presStyleCnt="0"/>
      <dgm:spPr/>
      <dgm:t>
        <a:bodyPr/>
        <a:lstStyle/>
        <a:p>
          <a:endParaRPr lang="en-US"/>
        </a:p>
      </dgm:t>
    </dgm:pt>
    <dgm:pt modelId="{14FCA157-9816-498A-8E19-1AF5B3F2CCBB}" type="pres">
      <dgm:prSet presAssocID="{8D50522B-B2D2-4835-B2F3-765695C57613}" presName="conn2-1" presStyleLbl="parChTrans1D2" presStyleIdx="3" presStyleCnt="4"/>
      <dgm:spPr/>
      <dgm:t>
        <a:bodyPr/>
        <a:lstStyle/>
        <a:p>
          <a:endParaRPr lang="en-US"/>
        </a:p>
      </dgm:t>
    </dgm:pt>
    <dgm:pt modelId="{929017DC-7121-46C0-8A5D-8107CED86527}" type="pres">
      <dgm:prSet presAssocID="{8D50522B-B2D2-4835-B2F3-765695C57613}" presName="connTx" presStyleLbl="parChTrans1D2" presStyleIdx="3" presStyleCnt="4"/>
      <dgm:spPr/>
      <dgm:t>
        <a:bodyPr/>
        <a:lstStyle/>
        <a:p>
          <a:endParaRPr lang="en-US"/>
        </a:p>
      </dgm:t>
    </dgm:pt>
    <dgm:pt modelId="{4AC5C0DB-9A30-404D-A19A-B582A7FB018D}" type="pres">
      <dgm:prSet presAssocID="{C292F3AD-E9F4-4177-8527-3FB56A42915F}" presName="root2" presStyleCnt="0"/>
      <dgm:spPr/>
      <dgm:t>
        <a:bodyPr/>
        <a:lstStyle/>
        <a:p>
          <a:endParaRPr lang="en-US"/>
        </a:p>
      </dgm:t>
    </dgm:pt>
    <dgm:pt modelId="{C8EDACB7-5A22-431B-B4D3-52C1C8346821}" type="pres">
      <dgm:prSet presAssocID="{C292F3AD-E9F4-4177-8527-3FB56A42915F}" presName="LevelTwoTextNode" presStyleLbl="node2" presStyleIdx="3" presStyleCnt="4" custScaleY="109227" custLinFactNeighborX="12870" custLinFactNeighborY="0">
        <dgm:presLayoutVars>
          <dgm:chPref val="3"/>
        </dgm:presLayoutVars>
      </dgm:prSet>
      <dgm:spPr/>
      <dgm:t>
        <a:bodyPr/>
        <a:lstStyle/>
        <a:p>
          <a:endParaRPr lang="en-US"/>
        </a:p>
      </dgm:t>
    </dgm:pt>
    <dgm:pt modelId="{101872CA-C502-4F5E-B7EA-34BA2FBEDD74}" type="pres">
      <dgm:prSet presAssocID="{C292F3AD-E9F4-4177-8527-3FB56A42915F}" presName="level3hierChild" presStyleCnt="0"/>
      <dgm:spPr/>
      <dgm:t>
        <a:bodyPr/>
        <a:lstStyle/>
        <a:p>
          <a:endParaRPr lang="en-US"/>
        </a:p>
      </dgm:t>
    </dgm:pt>
  </dgm:ptLst>
  <dgm:cxnLst>
    <dgm:cxn modelId="{CA8DEDFD-89AA-495E-BEB8-4D19BB45EAFB}" type="presOf" srcId="{36411ABF-74E5-4E3A-A91D-AAD92F093E64}" destId="{E40ED036-16D4-4CFB-8730-E572A597904F}" srcOrd="0" destOrd="0" presId="urn:microsoft.com/office/officeart/2008/layout/HorizontalMultiLevelHierarchy"/>
    <dgm:cxn modelId="{E9CB25C4-C2A9-47CC-B72F-07AEEB2A23F1}" type="presOf" srcId="{E3076EF8-F979-43C4-8B47-3E380ADEE636}" destId="{FD467297-5220-4337-8396-E5D6D13FDD90}" srcOrd="0" destOrd="0" presId="urn:microsoft.com/office/officeart/2008/layout/HorizontalMultiLevelHierarchy"/>
    <dgm:cxn modelId="{CDAADD2C-4A70-4C66-A0A9-17178C4492F0}" type="presOf" srcId="{33A401E5-EF5D-4A0C-BBC2-34C226DB03FF}" destId="{A3978648-1516-4D94-82C1-4349195C86CC}" srcOrd="0" destOrd="0" presId="urn:microsoft.com/office/officeart/2008/layout/HorizontalMultiLevelHierarchy"/>
    <dgm:cxn modelId="{589A4BA8-903A-43DC-BC2C-DA6E6629B18E}" type="presOf" srcId="{06D71CE9-4A31-4705-936E-EEBC177CBDA9}" destId="{C52C4467-049C-42A2-AEED-218823C66853}" srcOrd="0" destOrd="0" presId="urn:microsoft.com/office/officeart/2008/layout/HorizontalMultiLevelHierarchy"/>
    <dgm:cxn modelId="{56EB3CC3-81DC-48C8-974F-858AAF3233E1}" type="presOf" srcId="{6C473DFC-12FD-40E4-A7A7-B4CBE1487BDF}" destId="{8CEBEE8F-8009-4E64-99AC-29F72AA5F79F}" srcOrd="0" destOrd="0" presId="urn:microsoft.com/office/officeart/2008/layout/HorizontalMultiLevelHierarchy"/>
    <dgm:cxn modelId="{02F4E99F-62FC-4D54-8C6E-003B6D667624}" srcId="{36411ABF-74E5-4E3A-A91D-AAD92F093E64}" destId="{E3076EF8-F979-43C4-8B47-3E380ADEE636}" srcOrd="1" destOrd="0" parTransId="{9CBF4B48-ECDD-42BE-9149-7F0392A7182D}" sibTransId="{635AD22B-11F8-47A4-B8FF-B2D478E32F15}"/>
    <dgm:cxn modelId="{96C38051-5BEC-46FE-917E-9C89E140DE49}" type="presOf" srcId="{8D50522B-B2D2-4835-B2F3-765695C57613}" destId="{929017DC-7121-46C0-8A5D-8107CED86527}" srcOrd="1" destOrd="0" presId="urn:microsoft.com/office/officeart/2008/layout/HorizontalMultiLevelHierarchy"/>
    <dgm:cxn modelId="{CE6D970B-0F65-4FFD-9BE4-C301CC0E61D2}" type="presOf" srcId="{06D71CE9-4A31-4705-936E-EEBC177CBDA9}" destId="{85AE9B6E-88CB-4D17-85EE-07710595FE8A}" srcOrd="1" destOrd="0" presId="urn:microsoft.com/office/officeart/2008/layout/HorizontalMultiLevelHierarchy"/>
    <dgm:cxn modelId="{C76FB4A1-26FB-4267-A9AF-FBA9A389B4D0}" type="presOf" srcId="{C292F3AD-E9F4-4177-8527-3FB56A42915F}" destId="{C8EDACB7-5A22-431B-B4D3-52C1C8346821}" srcOrd="0" destOrd="0" presId="urn:microsoft.com/office/officeart/2008/layout/HorizontalMultiLevelHierarchy"/>
    <dgm:cxn modelId="{FEF56AB1-F5B2-4D2F-828C-CFFC32C0F476}" srcId="{36411ABF-74E5-4E3A-A91D-AAD92F093E64}" destId="{C292F3AD-E9F4-4177-8527-3FB56A42915F}" srcOrd="3" destOrd="0" parTransId="{8D50522B-B2D2-4835-B2F3-765695C57613}" sibTransId="{F001FA4D-95EF-4969-98B9-B16C24A1EF34}"/>
    <dgm:cxn modelId="{B74347E7-DDC3-4C52-BC7C-BECD37B5E361}" type="presOf" srcId="{3BEB8E67-DFF7-45D5-A9D7-4DD711ADF021}" destId="{B2DA6227-1321-4B65-98A5-F9CDD0BB1575}" srcOrd="0" destOrd="0" presId="urn:microsoft.com/office/officeart/2008/layout/HorizontalMultiLevelHierarchy"/>
    <dgm:cxn modelId="{06E71483-D636-47A6-A7EA-B7F31B45DC7D}" type="presOf" srcId="{9CBF4B48-ECDD-42BE-9149-7F0392A7182D}" destId="{F8766633-7F62-4EEE-903D-FE8EDED0B936}" srcOrd="0" destOrd="0" presId="urn:microsoft.com/office/officeart/2008/layout/HorizontalMultiLevelHierarchy"/>
    <dgm:cxn modelId="{D780BA46-4E52-43AC-A71D-1910F6EDC8EB}" type="presOf" srcId="{33A401E5-EF5D-4A0C-BBC2-34C226DB03FF}" destId="{15C33DCC-E04F-4EFD-B6A9-989C939F7796}" srcOrd="1" destOrd="0" presId="urn:microsoft.com/office/officeart/2008/layout/HorizontalMultiLevelHierarchy"/>
    <dgm:cxn modelId="{F0B7A3E6-B78C-4AF6-8299-A12FD8A08E12}" type="presOf" srcId="{9CBF4B48-ECDD-42BE-9149-7F0392A7182D}" destId="{345598A9-6D8C-461C-954F-ACF7ED06DB0F}" srcOrd="1" destOrd="0" presId="urn:microsoft.com/office/officeart/2008/layout/HorizontalMultiLevelHierarchy"/>
    <dgm:cxn modelId="{B0FBFAD6-5D20-4955-BBC7-537EF263D383}" type="presOf" srcId="{9E04EAFF-710A-4D50-B1D2-FFCB92662418}" destId="{83FE5670-63AA-47B1-AA46-BB6BEDC9B665}" srcOrd="0" destOrd="0" presId="urn:microsoft.com/office/officeart/2008/layout/HorizontalMultiLevelHierarchy"/>
    <dgm:cxn modelId="{A77F1CDB-DCA4-4413-B839-5DA2CFFAC12F}" srcId="{36411ABF-74E5-4E3A-A91D-AAD92F093E64}" destId="{9E04EAFF-710A-4D50-B1D2-FFCB92662418}" srcOrd="2" destOrd="0" parTransId="{06D71CE9-4A31-4705-936E-EEBC177CBDA9}" sibTransId="{0B6C37D3-9422-4FBB-946B-BA85A2D276D9}"/>
    <dgm:cxn modelId="{68C1A774-FD0C-4813-9B91-474151F0487B}" srcId="{36411ABF-74E5-4E3A-A91D-AAD92F093E64}" destId="{3BEB8E67-DFF7-45D5-A9D7-4DD711ADF021}" srcOrd="0" destOrd="0" parTransId="{33A401E5-EF5D-4A0C-BBC2-34C226DB03FF}" sibTransId="{0D77C2F9-4CA6-4D22-B257-F0E7507D8BE4}"/>
    <dgm:cxn modelId="{74254EAA-E463-45C9-AB9D-5DD45C00A380}" type="presOf" srcId="{8D50522B-B2D2-4835-B2F3-765695C57613}" destId="{14FCA157-9816-498A-8E19-1AF5B3F2CCBB}" srcOrd="0" destOrd="0" presId="urn:microsoft.com/office/officeart/2008/layout/HorizontalMultiLevelHierarchy"/>
    <dgm:cxn modelId="{FBA68753-EE08-43D8-9DE4-ABD21B3C44BB}" srcId="{6C473DFC-12FD-40E4-A7A7-B4CBE1487BDF}" destId="{36411ABF-74E5-4E3A-A91D-AAD92F093E64}" srcOrd="0" destOrd="0" parTransId="{00F4F2EC-49AB-4962-BD3A-855D4D6CF0F4}" sibTransId="{89A7A005-8AE4-416B-8A1D-8EF7A8ED4DE0}"/>
    <dgm:cxn modelId="{07AF3201-EA9A-4097-BA01-E0B143384FDA}" type="presParOf" srcId="{8CEBEE8F-8009-4E64-99AC-29F72AA5F79F}" destId="{203E56C2-7053-42D7-AC9F-48AE9BA1DD10}" srcOrd="0" destOrd="0" presId="urn:microsoft.com/office/officeart/2008/layout/HorizontalMultiLevelHierarchy"/>
    <dgm:cxn modelId="{5F3BFC05-BFDA-473E-8115-FBE77CCE44B7}" type="presParOf" srcId="{203E56C2-7053-42D7-AC9F-48AE9BA1DD10}" destId="{E40ED036-16D4-4CFB-8730-E572A597904F}" srcOrd="0" destOrd="0" presId="urn:microsoft.com/office/officeart/2008/layout/HorizontalMultiLevelHierarchy"/>
    <dgm:cxn modelId="{29D0452E-1D15-4B74-93C1-23EA26E85808}" type="presParOf" srcId="{203E56C2-7053-42D7-AC9F-48AE9BA1DD10}" destId="{C2EE73EC-3982-416C-B6F4-9229BF19172D}" srcOrd="1" destOrd="0" presId="urn:microsoft.com/office/officeart/2008/layout/HorizontalMultiLevelHierarchy"/>
    <dgm:cxn modelId="{074AD218-68B8-42BE-B470-DC809444E9E5}" type="presParOf" srcId="{C2EE73EC-3982-416C-B6F4-9229BF19172D}" destId="{A3978648-1516-4D94-82C1-4349195C86CC}" srcOrd="0" destOrd="0" presId="urn:microsoft.com/office/officeart/2008/layout/HorizontalMultiLevelHierarchy"/>
    <dgm:cxn modelId="{A67F2964-D952-4A35-95CF-B49A2735520B}" type="presParOf" srcId="{A3978648-1516-4D94-82C1-4349195C86CC}" destId="{15C33DCC-E04F-4EFD-B6A9-989C939F7796}" srcOrd="0" destOrd="0" presId="urn:microsoft.com/office/officeart/2008/layout/HorizontalMultiLevelHierarchy"/>
    <dgm:cxn modelId="{2CA25D64-24C7-4B8E-B034-0701CABE4C90}" type="presParOf" srcId="{C2EE73EC-3982-416C-B6F4-9229BF19172D}" destId="{F5591116-9CBC-498D-A90D-E94E82CB36CE}" srcOrd="1" destOrd="0" presId="urn:microsoft.com/office/officeart/2008/layout/HorizontalMultiLevelHierarchy"/>
    <dgm:cxn modelId="{11CE7A59-9C97-4997-B3BB-F1ECEBCEBFD6}" type="presParOf" srcId="{F5591116-9CBC-498D-A90D-E94E82CB36CE}" destId="{B2DA6227-1321-4B65-98A5-F9CDD0BB1575}" srcOrd="0" destOrd="0" presId="urn:microsoft.com/office/officeart/2008/layout/HorizontalMultiLevelHierarchy"/>
    <dgm:cxn modelId="{E0591108-AEFD-47C4-9B8E-45BCCA32C6B3}" type="presParOf" srcId="{F5591116-9CBC-498D-A90D-E94E82CB36CE}" destId="{6A1F4363-DA9E-440F-BBB2-343625B28FFF}" srcOrd="1" destOrd="0" presId="urn:microsoft.com/office/officeart/2008/layout/HorizontalMultiLevelHierarchy"/>
    <dgm:cxn modelId="{F4FFC948-1874-4B83-8812-0A587DFDCB97}" type="presParOf" srcId="{C2EE73EC-3982-416C-B6F4-9229BF19172D}" destId="{F8766633-7F62-4EEE-903D-FE8EDED0B936}" srcOrd="2" destOrd="0" presId="urn:microsoft.com/office/officeart/2008/layout/HorizontalMultiLevelHierarchy"/>
    <dgm:cxn modelId="{6BF2E461-17D9-4B7B-9A56-E0FD713141AD}" type="presParOf" srcId="{F8766633-7F62-4EEE-903D-FE8EDED0B936}" destId="{345598A9-6D8C-461C-954F-ACF7ED06DB0F}" srcOrd="0" destOrd="0" presId="urn:microsoft.com/office/officeart/2008/layout/HorizontalMultiLevelHierarchy"/>
    <dgm:cxn modelId="{585C2EF7-8A83-4CF2-98FF-44C58FA60F71}" type="presParOf" srcId="{C2EE73EC-3982-416C-B6F4-9229BF19172D}" destId="{E84C5A52-2D09-45E1-BA95-CFB265FEB7C1}" srcOrd="3" destOrd="0" presId="urn:microsoft.com/office/officeart/2008/layout/HorizontalMultiLevelHierarchy"/>
    <dgm:cxn modelId="{E3BDBBC6-B77D-4332-AE0E-ADD044B0A6D3}" type="presParOf" srcId="{E84C5A52-2D09-45E1-BA95-CFB265FEB7C1}" destId="{FD467297-5220-4337-8396-E5D6D13FDD90}" srcOrd="0" destOrd="0" presId="urn:microsoft.com/office/officeart/2008/layout/HorizontalMultiLevelHierarchy"/>
    <dgm:cxn modelId="{C247EEEA-AD0D-48CC-B620-C15BCFFF6D54}" type="presParOf" srcId="{E84C5A52-2D09-45E1-BA95-CFB265FEB7C1}" destId="{47111E86-1545-40B8-B5EB-7B84E19F1CB9}" srcOrd="1" destOrd="0" presId="urn:microsoft.com/office/officeart/2008/layout/HorizontalMultiLevelHierarchy"/>
    <dgm:cxn modelId="{5F2B0DBE-C22C-4B14-AAC5-C3BD466E165F}" type="presParOf" srcId="{C2EE73EC-3982-416C-B6F4-9229BF19172D}" destId="{C52C4467-049C-42A2-AEED-218823C66853}" srcOrd="4" destOrd="0" presId="urn:microsoft.com/office/officeart/2008/layout/HorizontalMultiLevelHierarchy"/>
    <dgm:cxn modelId="{595C391A-1BB5-4F39-A343-1B04209131BB}" type="presParOf" srcId="{C52C4467-049C-42A2-AEED-218823C66853}" destId="{85AE9B6E-88CB-4D17-85EE-07710595FE8A}" srcOrd="0" destOrd="0" presId="urn:microsoft.com/office/officeart/2008/layout/HorizontalMultiLevelHierarchy"/>
    <dgm:cxn modelId="{9AECE2FB-0E25-4E31-94D6-BEB4F6FBA298}" type="presParOf" srcId="{C2EE73EC-3982-416C-B6F4-9229BF19172D}" destId="{6CB1415D-125F-4C84-987C-A0CCAAFA5FCB}" srcOrd="5" destOrd="0" presId="urn:microsoft.com/office/officeart/2008/layout/HorizontalMultiLevelHierarchy"/>
    <dgm:cxn modelId="{A4A710D1-2E4F-435C-9718-6E3165F388D6}" type="presParOf" srcId="{6CB1415D-125F-4C84-987C-A0CCAAFA5FCB}" destId="{83FE5670-63AA-47B1-AA46-BB6BEDC9B665}" srcOrd="0" destOrd="0" presId="urn:microsoft.com/office/officeart/2008/layout/HorizontalMultiLevelHierarchy"/>
    <dgm:cxn modelId="{050AEB1F-C4B1-455A-BB65-02FF4D49E457}" type="presParOf" srcId="{6CB1415D-125F-4C84-987C-A0CCAAFA5FCB}" destId="{DD4D18D7-17F2-412C-A390-DDAB7CF8EB4D}" srcOrd="1" destOrd="0" presId="urn:microsoft.com/office/officeart/2008/layout/HorizontalMultiLevelHierarchy"/>
    <dgm:cxn modelId="{9BDCDC00-11FA-4597-8F4E-D06FCD152014}" type="presParOf" srcId="{C2EE73EC-3982-416C-B6F4-9229BF19172D}" destId="{14FCA157-9816-498A-8E19-1AF5B3F2CCBB}" srcOrd="6" destOrd="0" presId="urn:microsoft.com/office/officeart/2008/layout/HorizontalMultiLevelHierarchy"/>
    <dgm:cxn modelId="{CC1DDDAE-FCA1-4493-B61C-FD459D3F49F7}" type="presParOf" srcId="{14FCA157-9816-498A-8E19-1AF5B3F2CCBB}" destId="{929017DC-7121-46C0-8A5D-8107CED86527}" srcOrd="0" destOrd="0" presId="urn:microsoft.com/office/officeart/2008/layout/HorizontalMultiLevelHierarchy"/>
    <dgm:cxn modelId="{0F3BD5F6-E3BD-4310-9B94-8F36986C3380}" type="presParOf" srcId="{C2EE73EC-3982-416C-B6F4-9229BF19172D}" destId="{4AC5C0DB-9A30-404D-A19A-B582A7FB018D}" srcOrd="7" destOrd="0" presId="urn:microsoft.com/office/officeart/2008/layout/HorizontalMultiLevelHierarchy"/>
    <dgm:cxn modelId="{67575BD3-8A5E-4A12-B289-909F3250EC81}" type="presParOf" srcId="{4AC5C0DB-9A30-404D-A19A-B582A7FB018D}" destId="{C8EDACB7-5A22-431B-B4D3-52C1C8346821}" srcOrd="0" destOrd="0" presId="urn:microsoft.com/office/officeart/2008/layout/HorizontalMultiLevelHierarchy"/>
    <dgm:cxn modelId="{83C66485-4FEC-4D79-AA42-F16AAFD129DF}" type="presParOf" srcId="{4AC5C0DB-9A30-404D-A19A-B582A7FB018D}" destId="{101872CA-C502-4F5E-B7EA-34BA2FBEDD7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7C11A8-C23D-4916-8309-9C93336D748A}" type="doc">
      <dgm:prSet loTypeId="urn:microsoft.com/office/officeart/2005/8/layout/hierarchy4" loCatId="list" qsTypeId="urn:microsoft.com/office/officeart/2005/8/quickstyle/simple3" qsCatId="simple" csTypeId="urn:microsoft.com/office/officeart/2005/8/colors/colorful3" csCatId="colorful" phldr="1"/>
      <dgm:spPr/>
      <dgm:t>
        <a:bodyPr/>
        <a:lstStyle/>
        <a:p>
          <a:endParaRPr lang="en-US"/>
        </a:p>
      </dgm:t>
    </dgm:pt>
    <dgm:pt modelId="{1BC93080-2DB5-4C06-B619-A28D22CA57B8}">
      <dgm:prSet phldrT="[Text]" custT="1"/>
      <dgm:spPr/>
      <dgm:t>
        <a:bodyPr/>
        <a:lstStyle/>
        <a:p>
          <a:r>
            <a:rPr lang="en-US" sz="4000" dirty="0" err="1" smtClean="0">
              <a:latin typeface="+mn-lt"/>
              <a:ea typeface="Arial Unicode MS" pitchFamily="34" charset="-128"/>
              <a:cs typeface="Arial Unicode MS" pitchFamily="34" charset="-128"/>
            </a:rPr>
            <a:t>Perilaku</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Maladaptif</a:t>
          </a:r>
          <a:endParaRPr lang="en-US" sz="4000" dirty="0">
            <a:latin typeface="+mn-lt"/>
            <a:ea typeface="Arial Unicode MS" pitchFamily="34" charset="-128"/>
            <a:cs typeface="Arial Unicode MS" pitchFamily="34" charset="-128"/>
          </a:endParaRPr>
        </a:p>
      </dgm:t>
    </dgm:pt>
    <dgm:pt modelId="{7F70EEDB-54DC-4E14-BA5F-D8B0209C8639}" type="parTrans" cxnId="{8761BF70-55BB-40B6-96EE-B23D33FE402A}">
      <dgm:prSet/>
      <dgm:spPr/>
      <dgm:t>
        <a:bodyPr/>
        <a:lstStyle/>
        <a:p>
          <a:endParaRPr lang="en-US"/>
        </a:p>
      </dgm:t>
    </dgm:pt>
    <dgm:pt modelId="{3CBCDCF2-04DC-469F-8B68-033E53796A0F}" type="sibTrans" cxnId="{8761BF70-55BB-40B6-96EE-B23D33FE402A}">
      <dgm:prSet/>
      <dgm:spPr/>
      <dgm:t>
        <a:bodyPr/>
        <a:lstStyle/>
        <a:p>
          <a:endParaRPr lang="en-US"/>
        </a:p>
      </dgm:t>
    </dgm:pt>
    <dgm:pt modelId="{6876E4E7-73B7-4008-8D9D-BAB1CB6A4D48}">
      <dgm:prSet phldrT="[Text]" custT="1"/>
      <dgm:spPr/>
      <dgm:t>
        <a:bodyPr/>
        <a:lstStyle/>
        <a:p>
          <a:r>
            <a:rPr lang="en-US" sz="4000" dirty="0" err="1" smtClean="0">
              <a:latin typeface="+mn-lt"/>
              <a:ea typeface="Arial Unicode MS" pitchFamily="34" charset="-128"/>
              <a:cs typeface="Arial Unicode MS" pitchFamily="34" charset="-128"/>
            </a:rPr>
            <a:t>Gg</a:t>
          </a:r>
          <a:r>
            <a:rPr lang="en-US" sz="4000" dirty="0" smtClean="0">
              <a:latin typeface="+mn-lt"/>
              <a:ea typeface="Arial Unicode MS" pitchFamily="34" charset="-128"/>
              <a:cs typeface="Arial Unicode MS" pitchFamily="34" charset="-128"/>
            </a:rPr>
            <a:t> Mental </a:t>
          </a:r>
          <a:endParaRPr lang="en-US" sz="4000" dirty="0">
            <a:latin typeface="+mn-lt"/>
            <a:ea typeface="Arial Unicode MS" pitchFamily="34" charset="-128"/>
            <a:cs typeface="Arial Unicode MS" pitchFamily="34" charset="-128"/>
          </a:endParaRPr>
        </a:p>
      </dgm:t>
    </dgm:pt>
    <dgm:pt modelId="{FCD8F903-07FB-47FC-A480-503DE3274151}" type="parTrans" cxnId="{15FBE0EB-C30B-4316-85A0-02D1F4641BB5}">
      <dgm:prSet/>
      <dgm:spPr/>
      <dgm:t>
        <a:bodyPr/>
        <a:lstStyle/>
        <a:p>
          <a:endParaRPr lang="en-US"/>
        </a:p>
      </dgm:t>
    </dgm:pt>
    <dgm:pt modelId="{F6E105D4-FC18-4202-9223-53D55C5651C8}" type="sibTrans" cxnId="{15FBE0EB-C30B-4316-85A0-02D1F4641BB5}">
      <dgm:prSet/>
      <dgm:spPr/>
      <dgm:t>
        <a:bodyPr/>
        <a:lstStyle/>
        <a:p>
          <a:endParaRPr lang="en-US"/>
        </a:p>
      </dgm:t>
    </dgm:pt>
    <dgm:pt modelId="{A644F125-06E3-4906-B642-9536E25479C0}">
      <dgm:prSet phldrT="[Text]" custT="1"/>
      <dgm:spPr/>
      <dgm:t>
        <a:bodyPr/>
        <a:lstStyle/>
        <a:p>
          <a:r>
            <a:rPr lang="en-US" sz="4000" dirty="0" err="1" smtClean="0">
              <a:latin typeface="+mn-lt"/>
              <a:ea typeface="Arial Unicode MS" pitchFamily="34" charset="-128"/>
              <a:cs typeface="Arial Unicode MS" pitchFamily="34" charset="-128"/>
            </a:rPr>
            <a:t>Psiko</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patologi</a:t>
          </a:r>
          <a:endParaRPr lang="en-US" sz="4000" dirty="0">
            <a:latin typeface="+mn-lt"/>
            <a:ea typeface="Arial Unicode MS" pitchFamily="34" charset="-128"/>
            <a:cs typeface="Arial Unicode MS" pitchFamily="34" charset="-128"/>
          </a:endParaRPr>
        </a:p>
      </dgm:t>
    </dgm:pt>
    <dgm:pt modelId="{18E957E4-2F45-4B7B-A43C-640153C67086}" type="parTrans" cxnId="{8B6CF18A-560C-4454-8FCB-8407A07AF06A}">
      <dgm:prSet/>
      <dgm:spPr/>
      <dgm:t>
        <a:bodyPr/>
        <a:lstStyle/>
        <a:p>
          <a:endParaRPr lang="en-US"/>
        </a:p>
      </dgm:t>
    </dgm:pt>
    <dgm:pt modelId="{E24533E8-FEA1-40FC-B857-86173FF9C723}" type="sibTrans" cxnId="{8B6CF18A-560C-4454-8FCB-8407A07AF06A}">
      <dgm:prSet/>
      <dgm:spPr/>
      <dgm:t>
        <a:bodyPr/>
        <a:lstStyle/>
        <a:p>
          <a:endParaRPr lang="en-US"/>
        </a:p>
      </dgm:t>
    </dgm:pt>
    <dgm:pt modelId="{5E14009C-EC2C-4A8B-BD31-897CA7DCB318}">
      <dgm:prSet phldrT="[Text]" custT="1"/>
      <dgm:spPr/>
      <dgm:t>
        <a:bodyPr/>
        <a:lstStyle/>
        <a:p>
          <a:r>
            <a:rPr lang="en-US" sz="4000" dirty="0" err="1" smtClean="0">
              <a:latin typeface="+mn-lt"/>
              <a:ea typeface="Arial Unicode MS" pitchFamily="34" charset="-128"/>
              <a:cs typeface="Arial Unicode MS" pitchFamily="34" charset="-128"/>
            </a:rPr>
            <a:t>Sakit</a:t>
          </a:r>
          <a:r>
            <a:rPr lang="en-US" sz="4000" dirty="0" smtClean="0">
              <a:latin typeface="+mn-lt"/>
              <a:ea typeface="Arial Unicode MS" pitchFamily="34" charset="-128"/>
              <a:cs typeface="Arial Unicode MS" pitchFamily="34" charset="-128"/>
            </a:rPr>
            <a:t> Mental</a:t>
          </a:r>
          <a:endParaRPr lang="en-US" sz="4000" dirty="0">
            <a:latin typeface="+mn-lt"/>
            <a:ea typeface="Arial Unicode MS" pitchFamily="34" charset="-128"/>
            <a:cs typeface="Arial Unicode MS" pitchFamily="34" charset="-128"/>
          </a:endParaRPr>
        </a:p>
      </dgm:t>
    </dgm:pt>
    <dgm:pt modelId="{3A49EFA9-9C35-4D65-ABB2-D0C59972214B}" type="parTrans" cxnId="{60C23022-D6C1-4E0B-B6F9-24CD7F17B75D}">
      <dgm:prSet/>
      <dgm:spPr/>
      <dgm:t>
        <a:bodyPr/>
        <a:lstStyle/>
        <a:p>
          <a:endParaRPr lang="en-US"/>
        </a:p>
      </dgm:t>
    </dgm:pt>
    <dgm:pt modelId="{A4D296DA-1B91-412B-823B-9884BFCD5390}" type="sibTrans" cxnId="{60C23022-D6C1-4E0B-B6F9-24CD7F17B75D}">
      <dgm:prSet/>
      <dgm:spPr/>
      <dgm:t>
        <a:bodyPr/>
        <a:lstStyle/>
        <a:p>
          <a:endParaRPr lang="en-US"/>
        </a:p>
      </dgm:t>
    </dgm:pt>
    <dgm:pt modelId="{A49EC53F-D38A-43C9-A26E-05A438682251}">
      <dgm:prSet phldrT="[Text]" custT="1"/>
      <dgm:spPr/>
      <dgm:t>
        <a:bodyPr/>
        <a:lstStyle/>
        <a:p>
          <a:r>
            <a:rPr lang="en-US" sz="4000" dirty="0" err="1" smtClean="0">
              <a:latin typeface="+mn-lt"/>
              <a:ea typeface="Arial Unicode MS" pitchFamily="34" charset="-128"/>
              <a:cs typeface="Arial Unicode MS" pitchFamily="34" charset="-128"/>
            </a:rPr>
            <a:t>Gg</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Emosional</a:t>
          </a:r>
          <a:endParaRPr lang="en-US" sz="4000" dirty="0">
            <a:latin typeface="+mn-lt"/>
            <a:ea typeface="Arial Unicode MS" pitchFamily="34" charset="-128"/>
            <a:cs typeface="Arial Unicode MS" pitchFamily="34" charset="-128"/>
          </a:endParaRPr>
        </a:p>
      </dgm:t>
    </dgm:pt>
    <dgm:pt modelId="{BC9CB4A3-538C-4A14-95CF-148C96F839E7}" type="parTrans" cxnId="{29141DC5-2F6E-4B36-8B1E-A3AAC87B5851}">
      <dgm:prSet/>
      <dgm:spPr/>
      <dgm:t>
        <a:bodyPr/>
        <a:lstStyle/>
        <a:p>
          <a:endParaRPr lang="en-US"/>
        </a:p>
      </dgm:t>
    </dgm:pt>
    <dgm:pt modelId="{FEF422C0-28F8-4AC8-8E29-969D2470244D}" type="sibTrans" cxnId="{29141DC5-2F6E-4B36-8B1E-A3AAC87B5851}">
      <dgm:prSet/>
      <dgm:spPr/>
      <dgm:t>
        <a:bodyPr/>
        <a:lstStyle/>
        <a:p>
          <a:endParaRPr lang="en-US"/>
        </a:p>
      </dgm:t>
    </dgm:pt>
    <dgm:pt modelId="{E9ADF2D4-8177-4E5D-A347-EB1024EBDC08}">
      <dgm:prSet phldrT="[Text]" custT="1"/>
      <dgm:spPr/>
      <dgm:t>
        <a:bodyPr/>
        <a:lstStyle/>
        <a:p>
          <a:r>
            <a:rPr lang="en-US" sz="4000" dirty="0" smtClean="0">
              <a:latin typeface="+mn-lt"/>
              <a:ea typeface="Arial Unicode MS" pitchFamily="34" charset="-128"/>
              <a:cs typeface="Arial Unicode MS" pitchFamily="34" charset="-128"/>
            </a:rPr>
            <a:t>Gila</a:t>
          </a:r>
          <a:endParaRPr lang="en-US" sz="4000" dirty="0">
            <a:latin typeface="+mn-lt"/>
            <a:ea typeface="Arial Unicode MS" pitchFamily="34" charset="-128"/>
            <a:cs typeface="Arial Unicode MS" pitchFamily="34" charset="-128"/>
          </a:endParaRPr>
        </a:p>
      </dgm:t>
    </dgm:pt>
    <dgm:pt modelId="{E8B0C308-B218-40E0-B919-99AA1CBE0058}" type="parTrans" cxnId="{3591F7DF-005C-40A4-800B-7DB9FDC3C3C0}">
      <dgm:prSet/>
      <dgm:spPr/>
      <dgm:t>
        <a:bodyPr/>
        <a:lstStyle/>
        <a:p>
          <a:endParaRPr lang="en-US"/>
        </a:p>
      </dgm:t>
    </dgm:pt>
    <dgm:pt modelId="{9BF3BD06-9CDC-4B0E-BFE4-C5A628F8D96F}" type="sibTrans" cxnId="{3591F7DF-005C-40A4-800B-7DB9FDC3C3C0}">
      <dgm:prSet/>
      <dgm:spPr/>
      <dgm:t>
        <a:bodyPr/>
        <a:lstStyle/>
        <a:p>
          <a:endParaRPr lang="en-US"/>
        </a:p>
      </dgm:t>
    </dgm:pt>
    <dgm:pt modelId="{2A8D3C25-B064-4705-B876-23A03745A95E}" type="pres">
      <dgm:prSet presAssocID="{D27C11A8-C23D-4916-8309-9C93336D748A}" presName="Name0" presStyleCnt="0">
        <dgm:presLayoutVars>
          <dgm:chPref val="1"/>
          <dgm:dir/>
          <dgm:animOne val="branch"/>
          <dgm:animLvl val="lvl"/>
          <dgm:resizeHandles/>
        </dgm:presLayoutVars>
      </dgm:prSet>
      <dgm:spPr/>
      <dgm:t>
        <a:bodyPr/>
        <a:lstStyle/>
        <a:p>
          <a:endParaRPr lang="en-US"/>
        </a:p>
      </dgm:t>
    </dgm:pt>
    <dgm:pt modelId="{29957BB7-2F1E-44ED-AE9A-2AAF833C795D}" type="pres">
      <dgm:prSet presAssocID="{1BC93080-2DB5-4C06-B619-A28D22CA57B8}" presName="vertOne" presStyleCnt="0"/>
      <dgm:spPr/>
      <dgm:t>
        <a:bodyPr/>
        <a:lstStyle/>
        <a:p>
          <a:endParaRPr lang="en-US"/>
        </a:p>
      </dgm:t>
    </dgm:pt>
    <dgm:pt modelId="{190A1C5F-DA91-4A83-AD2D-DB5CA9792C2A}" type="pres">
      <dgm:prSet presAssocID="{1BC93080-2DB5-4C06-B619-A28D22CA57B8}" presName="txOne" presStyleLbl="node0" presStyleIdx="0" presStyleCnt="1">
        <dgm:presLayoutVars>
          <dgm:chPref val="3"/>
        </dgm:presLayoutVars>
      </dgm:prSet>
      <dgm:spPr/>
      <dgm:t>
        <a:bodyPr/>
        <a:lstStyle/>
        <a:p>
          <a:endParaRPr lang="en-US"/>
        </a:p>
      </dgm:t>
    </dgm:pt>
    <dgm:pt modelId="{487BB732-1E79-4A9B-94EA-29D1860CF5B4}" type="pres">
      <dgm:prSet presAssocID="{1BC93080-2DB5-4C06-B619-A28D22CA57B8}" presName="parTransOne" presStyleCnt="0"/>
      <dgm:spPr/>
      <dgm:t>
        <a:bodyPr/>
        <a:lstStyle/>
        <a:p>
          <a:endParaRPr lang="en-US"/>
        </a:p>
      </dgm:t>
    </dgm:pt>
    <dgm:pt modelId="{B94950AC-13F7-402C-B9E0-0467BCFB110B}" type="pres">
      <dgm:prSet presAssocID="{1BC93080-2DB5-4C06-B619-A28D22CA57B8}" presName="horzOne" presStyleCnt="0"/>
      <dgm:spPr/>
      <dgm:t>
        <a:bodyPr/>
        <a:lstStyle/>
        <a:p>
          <a:endParaRPr lang="en-US"/>
        </a:p>
      </dgm:t>
    </dgm:pt>
    <dgm:pt modelId="{7A38115E-7B2E-414A-BFB9-556DD8A5F6FB}" type="pres">
      <dgm:prSet presAssocID="{6876E4E7-73B7-4008-8D9D-BAB1CB6A4D48}" presName="vertTwo" presStyleCnt="0"/>
      <dgm:spPr/>
      <dgm:t>
        <a:bodyPr/>
        <a:lstStyle/>
        <a:p>
          <a:endParaRPr lang="en-US"/>
        </a:p>
      </dgm:t>
    </dgm:pt>
    <dgm:pt modelId="{A328A1E2-8A24-4E8F-A33C-D212D4C6C0E6}" type="pres">
      <dgm:prSet presAssocID="{6876E4E7-73B7-4008-8D9D-BAB1CB6A4D48}" presName="txTwo" presStyleLbl="node2" presStyleIdx="0" presStyleCnt="2" custScaleX="69404">
        <dgm:presLayoutVars>
          <dgm:chPref val="3"/>
        </dgm:presLayoutVars>
      </dgm:prSet>
      <dgm:spPr/>
      <dgm:t>
        <a:bodyPr/>
        <a:lstStyle/>
        <a:p>
          <a:endParaRPr lang="en-US"/>
        </a:p>
      </dgm:t>
    </dgm:pt>
    <dgm:pt modelId="{6A9BC2E3-4183-4BC4-BC88-11FCD8C19D19}" type="pres">
      <dgm:prSet presAssocID="{6876E4E7-73B7-4008-8D9D-BAB1CB6A4D48}" presName="parTransTwo" presStyleCnt="0"/>
      <dgm:spPr/>
      <dgm:t>
        <a:bodyPr/>
        <a:lstStyle/>
        <a:p>
          <a:endParaRPr lang="en-US"/>
        </a:p>
      </dgm:t>
    </dgm:pt>
    <dgm:pt modelId="{B8DB6143-EA84-4023-80C4-76EF3AA7C584}" type="pres">
      <dgm:prSet presAssocID="{6876E4E7-73B7-4008-8D9D-BAB1CB6A4D48}" presName="horzTwo" presStyleCnt="0"/>
      <dgm:spPr/>
      <dgm:t>
        <a:bodyPr/>
        <a:lstStyle/>
        <a:p>
          <a:endParaRPr lang="en-US"/>
        </a:p>
      </dgm:t>
    </dgm:pt>
    <dgm:pt modelId="{C309B079-B90F-457D-BB37-9ED5797598C9}" type="pres">
      <dgm:prSet presAssocID="{A644F125-06E3-4906-B642-9536E25479C0}" presName="vertThree" presStyleCnt="0"/>
      <dgm:spPr/>
      <dgm:t>
        <a:bodyPr/>
        <a:lstStyle/>
        <a:p>
          <a:endParaRPr lang="en-US"/>
        </a:p>
      </dgm:t>
    </dgm:pt>
    <dgm:pt modelId="{2E6A4004-B4A3-4265-8322-929AEC05510C}" type="pres">
      <dgm:prSet presAssocID="{A644F125-06E3-4906-B642-9536E25479C0}" presName="txThree" presStyleLbl="node3" presStyleIdx="0" presStyleCnt="3" custScaleX="133811" custLinFactNeighborX="8938" custLinFactNeighborY="-875">
        <dgm:presLayoutVars>
          <dgm:chPref val="3"/>
        </dgm:presLayoutVars>
      </dgm:prSet>
      <dgm:spPr/>
      <dgm:t>
        <a:bodyPr/>
        <a:lstStyle/>
        <a:p>
          <a:endParaRPr lang="en-US"/>
        </a:p>
      </dgm:t>
    </dgm:pt>
    <dgm:pt modelId="{3EABD5A4-A83A-4164-B881-D35AA3DBC1A6}" type="pres">
      <dgm:prSet presAssocID="{A644F125-06E3-4906-B642-9536E25479C0}" presName="horzThree" presStyleCnt="0"/>
      <dgm:spPr/>
      <dgm:t>
        <a:bodyPr/>
        <a:lstStyle/>
        <a:p>
          <a:endParaRPr lang="en-US"/>
        </a:p>
      </dgm:t>
    </dgm:pt>
    <dgm:pt modelId="{DA34B36C-AA88-4DEF-B40B-9D3D3EEA24C7}" type="pres">
      <dgm:prSet presAssocID="{E24533E8-FEA1-40FC-B857-86173FF9C723}" presName="sibSpaceThree" presStyleCnt="0"/>
      <dgm:spPr/>
      <dgm:t>
        <a:bodyPr/>
        <a:lstStyle/>
        <a:p>
          <a:endParaRPr lang="en-US"/>
        </a:p>
      </dgm:t>
    </dgm:pt>
    <dgm:pt modelId="{D2184C07-2639-4F9F-836B-3D26E4668170}" type="pres">
      <dgm:prSet presAssocID="{5E14009C-EC2C-4A8B-BD31-897CA7DCB318}" presName="vertThree" presStyleCnt="0"/>
      <dgm:spPr/>
      <dgm:t>
        <a:bodyPr/>
        <a:lstStyle/>
        <a:p>
          <a:endParaRPr lang="en-US"/>
        </a:p>
      </dgm:t>
    </dgm:pt>
    <dgm:pt modelId="{9FD9CCC4-167A-4559-884C-E6EDDA86F993}" type="pres">
      <dgm:prSet presAssocID="{5E14009C-EC2C-4A8B-BD31-897CA7DCB318}" presName="txThree" presStyleLbl="node3" presStyleIdx="1" presStyleCnt="3" custScaleX="106989" custLinFactNeighborX="21998" custLinFactNeighborY="-875">
        <dgm:presLayoutVars>
          <dgm:chPref val="3"/>
        </dgm:presLayoutVars>
      </dgm:prSet>
      <dgm:spPr/>
      <dgm:t>
        <a:bodyPr/>
        <a:lstStyle/>
        <a:p>
          <a:endParaRPr lang="en-US"/>
        </a:p>
      </dgm:t>
    </dgm:pt>
    <dgm:pt modelId="{46292CC2-D620-461B-8395-3005158A3548}" type="pres">
      <dgm:prSet presAssocID="{5E14009C-EC2C-4A8B-BD31-897CA7DCB318}" presName="horzThree" presStyleCnt="0"/>
      <dgm:spPr/>
      <dgm:t>
        <a:bodyPr/>
        <a:lstStyle/>
        <a:p>
          <a:endParaRPr lang="en-US"/>
        </a:p>
      </dgm:t>
    </dgm:pt>
    <dgm:pt modelId="{4D04F8CC-F434-47F2-8883-3C67A15C2165}" type="pres">
      <dgm:prSet presAssocID="{F6E105D4-FC18-4202-9223-53D55C5651C8}" presName="sibSpaceTwo" presStyleCnt="0"/>
      <dgm:spPr/>
      <dgm:t>
        <a:bodyPr/>
        <a:lstStyle/>
        <a:p>
          <a:endParaRPr lang="en-US"/>
        </a:p>
      </dgm:t>
    </dgm:pt>
    <dgm:pt modelId="{81F1AF0E-BC59-4D2F-B7D1-BCF9D8D6E5AD}" type="pres">
      <dgm:prSet presAssocID="{A49EC53F-D38A-43C9-A26E-05A438682251}" presName="vertTwo" presStyleCnt="0"/>
      <dgm:spPr/>
      <dgm:t>
        <a:bodyPr/>
        <a:lstStyle/>
        <a:p>
          <a:endParaRPr lang="en-US"/>
        </a:p>
      </dgm:t>
    </dgm:pt>
    <dgm:pt modelId="{28D6D8C7-CD96-493B-B065-642B464459BD}" type="pres">
      <dgm:prSet presAssocID="{A49EC53F-D38A-43C9-A26E-05A438682251}" presName="txTwo" presStyleLbl="node2" presStyleIdx="1" presStyleCnt="2" custScaleX="145116" custScaleY="94143" custLinFactNeighborX="-25372" custLinFactNeighborY="18158">
        <dgm:presLayoutVars>
          <dgm:chPref val="3"/>
        </dgm:presLayoutVars>
      </dgm:prSet>
      <dgm:spPr/>
      <dgm:t>
        <a:bodyPr/>
        <a:lstStyle/>
        <a:p>
          <a:endParaRPr lang="en-US"/>
        </a:p>
      </dgm:t>
    </dgm:pt>
    <dgm:pt modelId="{C39358A2-E8E5-4F92-8C58-EA97F00B103B}" type="pres">
      <dgm:prSet presAssocID="{A49EC53F-D38A-43C9-A26E-05A438682251}" presName="parTransTwo" presStyleCnt="0"/>
      <dgm:spPr/>
      <dgm:t>
        <a:bodyPr/>
        <a:lstStyle/>
        <a:p>
          <a:endParaRPr lang="en-US"/>
        </a:p>
      </dgm:t>
    </dgm:pt>
    <dgm:pt modelId="{23E53FCA-504D-4975-8A91-171459BDC287}" type="pres">
      <dgm:prSet presAssocID="{A49EC53F-D38A-43C9-A26E-05A438682251}" presName="horzTwo" presStyleCnt="0"/>
      <dgm:spPr/>
      <dgm:t>
        <a:bodyPr/>
        <a:lstStyle/>
        <a:p>
          <a:endParaRPr lang="en-US"/>
        </a:p>
      </dgm:t>
    </dgm:pt>
    <dgm:pt modelId="{4515A432-FF5C-486E-A8B8-8745E8F62EF8}" type="pres">
      <dgm:prSet presAssocID="{E9ADF2D4-8177-4E5D-A347-EB1024EBDC08}" presName="vertThree" presStyleCnt="0"/>
      <dgm:spPr/>
      <dgm:t>
        <a:bodyPr/>
        <a:lstStyle/>
        <a:p>
          <a:endParaRPr lang="en-US"/>
        </a:p>
      </dgm:t>
    </dgm:pt>
    <dgm:pt modelId="{FD6484CF-A51E-4054-93AA-9BE262100825}" type="pres">
      <dgm:prSet presAssocID="{E9ADF2D4-8177-4E5D-A347-EB1024EBDC08}" presName="txThree" presStyleLbl="node3" presStyleIdx="2" presStyleCnt="3" custScaleX="68812" custScaleY="90460" custLinFactNeighborX="-3704" custLinFactNeighborY="8990">
        <dgm:presLayoutVars>
          <dgm:chPref val="3"/>
        </dgm:presLayoutVars>
      </dgm:prSet>
      <dgm:spPr/>
      <dgm:t>
        <a:bodyPr/>
        <a:lstStyle/>
        <a:p>
          <a:endParaRPr lang="en-US"/>
        </a:p>
      </dgm:t>
    </dgm:pt>
    <dgm:pt modelId="{2E1FBFFF-9ABD-4EFD-B1D8-15C015000DF9}" type="pres">
      <dgm:prSet presAssocID="{E9ADF2D4-8177-4E5D-A347-EB1024EBDC08}" presName="horzThree" presStyleCnt="0"/>
      <dgm:spPr/>
      <dgm:t>
        <a:bodyPr/>
        <a:lstStyle/>
        <a:p>
          <a:endParaRPr lang="en-US"/>
        </a:p>
      </dgm:t>
    </dgm:pt>
  </dgm:ptLst>
  <dgm:cxnLst>
    <dgm:cxn modelId="{5260505B-9393-4C8E-B8E9-F30CB69329AB}" type="presOf" srcId="{E9ADF2D4-8177-4E5D-A347-EB1024EBDC08}" destId="{FD6484CF-A51E-4054-93AA-9BE262100825}" srcOrd="0" destOrd="0" presId="urn:microsoft.com/office/officeart/2005/8/layout/hierarchy4"/>
    <dgm:cxn modelId="{8B6CF18A-560C-4454-8FCB-8407A07AF06A}" srcId="{6876E4E7-73B7-4008-8D9D-BAB1CB6A4D48}" destId="{A644F125-06E3-4906-B642-9536E25479C0}" srcOrd="0" destOrd="0" parTransId="{18E957E4-2F45-4B7B-A43C-640153C67086}" sibTransId="{E24533E8-FEA1-40FC-B857-86173FF9C723}"/>
    <dgm:cxn modelId="{41FD51C6-E74D-4F69-ACE3-6C764FE9DDB8}" type="presOf" srcId="{A644F125-06E3-4906-B642-9536E25479C0}" destId="{2E6A4004-B4A3-4265-8322-929AEC05510C}" srcOrd="0" destOrd="0" presId="urn:microsoft.com/office/officeart/2005/8/layout/hierarchy4"/>
    <dgm:cxn modelId="{3591F7DF-005C-40A4-800B-7DB9FDC3C3C0}" srcId="{A49EC53F-D38A-43C9-A26E-05A438682251}" destId="{E9ADF2D4-8177-4E5D-A347-EB1024EBDC08}" srcOrd="0" destOrd="0" parTransId="{E8B0C308-B218-40E0-B919-99AA1CBE0058}" sibTransId="{9BF3BD06-9CDC-4B0E-BFE4-C5A628F8D96F}"/>
    <dgm:cxn modelId="{17B69295-D0C2-4B2A-AED8-264C529A16D5}" type="presOf" srcId="{1BC93080-2DB5-4C06-B619-A28D22CA57B8}" destId="{190A1C5F-DA91-4A83-AD2D-DB5CA9792C2A}" srcOrd="0" destOrd="0" presId="urn:microsoft.com/office/officeart/2005/8/layout/hierarchy4"/>
    <dgm:cxn modelId="{29141DC5-2F6E-4B36-8B1E-A3AAC87B5851}" srcId="{1BC93080-2DB5-4C06-B619-A28D22CA57B8}" destId="{A49EC53F-D38A-43C9-A26E-05A438682251}" srcOrd="1" destOrd="0" parTransId="{BC9CB4A3-538C-4A14-95CF-148C96F839E7}" sibTransId="{FEF422C0-28F8-4AC8-8E29-969D2470244D}"/>
    <dgm:cxn modelId="{A9B163D9-8902-4918-87FC-75842501A260}" type="presOf" srcId="{A49EC53F-D38A-43C9-A26E-05A438682251}" destId="{28D6D8C7-CD96-493B-B065-642B464459BD}" srcOrd="0" destOrd="0" presId="urn:microsoft.com/office/officeart/2005/8/layout/hierarchy4"/>
    <dgm:cxn modelId="{15FBE0EB-C30B-4316-85A0-02D1F4641BB5}" srcId="{1BC93080-2DB5-4C06-B619-A28D22CA57B8}" destId="{6876E4E7-73B7-4008-8D9D-BAB1CB6A4D48}" srcOrd="0" destOrd="0" parTransId="{FCD8F903-07FB-47FC-A480-503DE3274151}" sibTransId="{F6E105D4-FC18-4202-9223-53D55C5651C8}"/>
    <dgm:cxn modelId="{7C4752CE-39C0-4C48-9C51-16DE480AB023}" type="presOf" srcId="{D27C11A8-C23D-4916-8309-9C93336D748A}" destId="{2A8D3C25-B064-4705-B876-23A03745A95E}" srcOrd="0" destOrd="0" presId="urn:microsoft.com/office/officeart/2005/8/layout/hierarchy4"/>
    <dgm:cxn modelId="{8761BF70-55BB-40B6-96EE-B23D33FE402A}" srcId="{D27C11A8-C23D-4916-8309-9C93336D748A}" destId="{1BC93080-2DB5-4C06-B619-A28D22CA57B8}" srcOrd="0" destOrd="0" parTransId="{7F70EEDB-54DC-4E14-BA5F-D8B0209C8639}" sibTransId="{3CBCDCF2-04DC-469F-8B68-033E53796A0F}"/>
    <dgm:cxn modelId="{C549314E-8DC0-460C-BD48-57C0039C6C19}" type="presOf" srcId="{6876E4E7-73B7-4008-8D9D-BAB1CB6A4D48}" destId="{A328A1E2-8A24-4E8F-A33C-D212D4C6C0E6}" srcOrd="0" destOrd="0" presId="urn:microsoft.com/office/officeart/2005/8/layout/hierarchy4"/>
    <dgm:cxn modelId="{60C23022-D6C1-4E0B-B6F9-24CD7F17B75D}" srcId="{6876E4E7-73B7-4008-8D9D-BAB1CB6A4D48}" destId="{5E14009C-EC2C-4A8B-BD31-897CA7DCB318}" srcOrd="1" destOrd="0" parTransId="{3A49EFA9-9C35-4D65-ABB2-D0C59972214B}" sibTransId="{A4D296DA-1B91-412B-823B-9884BFCD5390}"/>
    <dgm:cxn modelId="{B00B8B5C-DD30-41CE-B705-CC2248252F30}" type="presOf" srcId="{5E14009C-EC2C-4A8B-BD31-897CA7DCB318}" destId="{9FD9CCC4-167A-4559-884C-E6EDDA86F993}" srcOrd="0" destOrd="0" presId="urn:microsoft.com/office/officeart/2005/8/layout/hierarchy4"/>
    <dgm:cxn modelId="{0976AF1F-FFC2-4E35-94A2-A456C5BC850B}" type="presParOf" srcId="{2A8D3C25-B064-4705-B876-23A03745A95E}" destId="{29957BB7-2F1E-44ED-AE9A-2AAF833C795D}" srcOrd="0" destOrd="0" presId="urn:microsoft.com/office/officeart/2005/8/layout/hierarchy4"/>
    <dgm:cxn modelId="{05D056CC-148C-41E8-B7C2-69FAF4B80A95}" type="presParOf" srcId="{29957BB7-2F1E-44ED-AE9A-2AAF833C795D}" destId="{190A1C5F-DA91-4A83-AD2D-DB5CA9792C2A}" srcOrd="0" destOrd="0" presId="urn:microsoft.com/office/officeart/2005/8/layout/hierarchy4"/>
    <dgm:cxn modelId="{53A60D81-A78A-4574-8C5C-FC7CCEFCD817}" type="presParOf" srcId="{29957BB7-2F1E-44ED-AE9A-2AAF833C795D}" destId="{487BB732-1E79-4A9B-94EA-29D1860CF5B4}" srcOrd="1" destOrd="0" presId="urn:microsoft.com/office/officeart/2005/8/layout/hierarchy4"/>
    <dgm:cxn modelId="{23BD3359-C9D3-4B7D-AB70-620B30F634C7}" type="presParOf" srcId="{29957BB7-2F1E-44ED-AE9A-2AAF833C795D}" destId="{B94950AC-13F7-402C-B9E0-0467BCFB110B}" srcOrd="2" destOrd="0" presId="urn:microsoft.com/office/officeart/2005/8/layout/hierarchy4"/>
    <dgm:cxn modelId="{DAB13C34-4A8D-4E08-8D1C-B8E93A59E813}" type="presParOf" srcId="{B94950AC-13F7-402C-B9E0-0467BCFB110B}" destId="{7A38115E-7B2E-414A-BFB9-556DD8A5F6FB}" srcOrd="0" destOrd="0" presId="urn:microsoft.com/office/officeart/2005/8/layout/hierarchy4"/>
    <dgm:cxn modelId="{ACCDA2DB-040E-41B6-ABF7-89C07FF7FBB2}" type="presParOf" srcId="{7A38115E-7B2E-414A-BFB9-556DD8A5F6FB}" destId="{A328A1E2-8A24-4E8F-A33C-D212D4C6C0E6}" srcOrd="0" destOrd="0" presId="urn:microsoft.com/office/officeart/2005/8/layout/hierarchy4"/>
    <dgm:cxn modelId="{03FE6E57-453B-47F1-9515-D91D875AB13F}" type="presParOf" srcId="{7A38115E-7B2E-414A-BFB9-556DD8A5F6FB}" destId="{6A9BC2E3-4183-4BC4-BC88-11FCD8C19D19}" srcOrd="1" destOrd="0" presId="urn:microsoft.com/office/officeart/2005/8/layout/hierarchy4"/>
    <dgm:cxn modelId="{BFD1CA7A-FBAA-48F5-856B-311DEAA05074}" type="presParOf" srcId="{7A38115E-7B2E-414A-BFB9-556DD8A5F6FB}" destId="{B8DB6143-EA84-4023-80C4-76EF3AA7C584}" srcOrd="2" destOrd="0" presId="urn:microsoft.com/office/officeart/2005/8/layout/hierarchy4"/>
    <dgm:cxn modelId="{AE91098C-23AC-40D9-9BE3-C501FD50640E}" type="presParOf" srcId="{B8DB6143-EA84-4023-80C4-76EF3AA7C584}" destId="{C309B079-B90F-457D-BB37-9ED5797598C9}" srcOrd="0" destOrd="0" presId="urn:microsoft.com/office/officeart/2005/8/layout/hierarchy4"/>
    <dgm:cxn modelId="{B7B6E4D6-BB48-42A1-A9D3-679C5CB066CC}" type="presParOf" srcId="{C309B079-B90F-457D-BB37-9ED5797598C9}" destId="{2E6A4004-B4A3-4265-8322-929AEC05510C}" srcOrd="0" destOrd="0" presId="urn:microsoft.com/office/officeart/2005/8/layout/hierarchy4"/>
    <dgm:cxn modelId="{CF59F30E-0062-413D-9B1C-D6EF214EC682}" type="presParOf" srcId="{C309B079-B90F-457D-BB37-9ED5797598C9}" destId="{3EABD5A4-A83A-4164-B881-D35AA3DBC1A6}" srcOrd="1" destOrd="0" presId="urn:microsoft.com/office/officeart/2005/8/layout/hierarchy4"/>
    <dgm:cxn modelId="{F99B3FBD-5A56-469E-AFD0-205A3EFDDF8E}" type="presParOf" srcId="{B8DB6143-EA84-4023-80C4-76EF3AA7C584}" destId="{DA34B36C-AA88-4DEF-B40B-9D3D3EEA24C7}" srcOrd="1" destOrd="0" presId="urn:microsoft.com/office/officeart/2005/8/layout/hierarchy4"/>
    <dgm:cxn modelId="{19F52A25-06C7-470C-900A-ABFCB2AB46ED}" type="presParOf" srcId="{B8DB6143-EA84-4023-80C4-76EF3AA7C584}" destId="{D2184C07-2639-4F9F-836B-3D26E4668170}" srcOrd="2" destOrd="0" presId="urn:microsoft.com/office/officeart/2005/8/layout/hierarchy4"/>
    <dgm:cxn modelId="{421E4105-0B42-4434-9BC5-043BD05F0BA1}" type="presParOf" srcId="{D2184C07-2639-4F9F-836B-3D26E4668170}" destId="{9FD9CCC4-167A-4559-884C-E6EDDA86F993}" srcOrd="0" destOrd="0" presId="urn:microsoft.com/office/officeart/2005/8/layout/hierarchy4"/>
    <dgm:cxn modelId="{E0E44CF6-0F57-4E94-A06C-0B236C88FAF9}" type="presParOf" srcId="{D2184C07-2639-4F9F-836B-3D26E4668170}" destId="{46292CC2-D620-461B-8395-3005158A3548}" srcOrd="1" destOrd="0" presId="urn:microsoft.com/office/officeart/2005/8/layout/hierarchy4"/>
    <dgm:cxn modelId="{AA6C446B-7DE3-4A53-9E2A-644FB92A8B82}" type="presParOf" srcId="{B94950AC-13F7-402C-B9E0-0467BCFB110B}" destId="{4D04F8CC-F434-47F2-8883-3C67A15C2165}" srcOrd="1" destOrd="0" presId="urn:microsoft.com/office/officeart/2005/8/layout/hierarchy4"/>
    <dgm:cxn modelId="{D84D528D-012E-41AA-8AC9-FA5A444B9004}" type="presParOf" srcId="{B94950AC-13F7-402C-B9E0-0467BCFB110B}" destId="{81F1AF0E-BC59-4D2F-B7D1-BCF9D8D6E5AD}" srcOrd="2" destOrd="0" presId="urn:microsoft.com/office/officeart/2005/8/layout/hierarchy4"/>
    <dgm:cxn modelId="{EC645F2C-1BD5-4413-8584-6E297F9150B3}" type="presParOf" srcId="{81F1AF0E-BC59-4D2F-B7D1-BCF9D8D6E5AD}" destId="{28D6D8C7-CD96-493B-B065-642B464459BD}" srcOrd="0" destOrd="0" presId="urn:microsoft.com/office/officeart/2005/8/layout/hierarchy4"/>
    <dgm:cxn modelId="{A546B98D-D090-4A7B-AE7B-1A072C3063F1}" type="presParOf" srcId="{81F1AF0E-BC59-4D2F-B7D1-BCF9D8D6E5AD}" destId="{C39358A2-E8E5-4F92-8C58-EA97F00B103B}" srcOrd="1" destOrd="0" presId="urn:microsoft.com/office/officeart/2005/8/layout/hierarchy4"/>
    <dgm:cxn modelId="{3DF4641E-1954-4C49-9AA3-B8200BF7A0D3}" type="presParOf" srcId="{81F1AF0E-BC59-4D2F-B7D1-BCF9D8D6E5AD}" destId="{23E53FCA-504D-4975-8A91-171459BDC287}" srcOrd="2" destOrd="0" presId="urn:microsoft.com/office/officeart/2005/8/layout/hierarchy4"/>
    <dgm:cxn modelId="{DE94AB45-2CC0-455E-87FE-DFACCA12798C}" type="presParOf" srcId="{23E53FCA-504D-4975-8A91-171459BDC287}" destId="{4515A432-FF5C-486E-A8B8-8745E8F62EF8}" srcOrd="0" destOrd="0" presId="urn:microsoft.com/office/officeart/2005/8/layout/hierarchy4"/>
    <dgm:cxn modelId="{99C2230A-7766-4B8F-9C61-502187524069}" type="presParOf" srcId="{4515A432-FF5C-486E-A8B8-8745E8F62EF8}" destId="{FD6484CF-A51E-4054-93AA-9BE262100825}" srcOrd="0" destOrd="0" presId="urn:microsoft.com/office/officeart/2005/8/layout/hierarchy4"/>
    <dgm:cxn modelId="{DAC6E429-F7E4-4BC9-AFC7-381DE52399F8}" type="presParOf" srcId="{4515A432-FF5C-486E-A8B8-8745E8F62EF8}" destId="{2E1FBFFF-9ABD-4EFD-B1D8-15C015000DF9}"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9AB186-D72A-4BEC-9634-ADCC1C2FB70F}" type="doc">
      <dgm:prSet loTypeId="urn:microsoft.com/office/officeart/2005/8/layout/arrow5" loCatId="process" qsTypeId="urn:microsoft.com/office/officeart/2005/8/quickstyle/simple2" qsCatId="simple" csTypeId="urn:microsoft.com/office/officeart/2005/8/colors/accent1_1" csCatId="accent1" phldr="1"/>
      <dgm:spPr/>
      <dgm:t>
        <a:bodyPr/>
        <a:lstStyle/>
        <a:p>
          <a:endParaRPr lang="en-US"/>
        </a:p>
      </dgm:t>
    </dgm:pt>
    <dgm:pt modelId="{2E1251D7-95F3-4D3E-9343-7C8E0B4A8831}">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4000" dirty="0" err="1" smtClean="0">
              <a:latin typeface="Arial Unicode MS" pitchFamily="34" charset="-128"/>
              <a:ea typeface="Arial Unicode MS" pitchFamily="34" charset="-128"/>
              <a:cs typeface="Arial Unicode MS" pitchFamily="34" charset="-128"/>
            </a:rPr>
            <a:t>Pendekatan</a:t>
          </a:r>
          <a:r>
            <a:rPr lang="en-US" sz="4000" dirty="0" smtClean="0">
              <a:latin typeface="Arial Unicode MS" pitchFamily="34" charset="-128"/>
              <a:ea typeface="Arial Unicode MS" pitchFamily="34" charset="-128"/>
              <a:cs typeface="Arial Unicode MS" pitchFamily="34" charset="-128"/>
            </a:rPr>
            <a:t> </a:t>
          </a:r>
          <a:r>
            <a:rPr lang="en-US" sz="4000" dirty="0" err="1" smtClean="0">
              <a:latin typeface="Arial Unicode MS" pitchFamily="34" charset="-128"/>
              <a:ea typeface="Arial Unicode MS" pitchFamily="34" charset="-128"/>
              <a:cs typeface="Arial Unicode MS" pitchFamily="34" charset="-128"/>
            </a:rPr>
            <a:t>Kuantitatif</a:t>
          </a:r>
          <a:endParaRPr lang="en-US" sz="4000" dirty="0">
            <a:latin typeface="Arial Unicode MS" pitchFamily="34" charset="-128"/>
            <a:ea typeface="Arial Unicode MS" pitchFamily="34" charset="-128"/>
            <a:cs typeface="Arial Unicode MS" pitchFamily="34" charset="-128"/>
          </a:endParaRPr>
        </a:p>
      </dgm:t>
    </dgm:pt>
    <dgm:pt modelId="{5D099FF9-13BC-4C7D-ACE0-E518E5010CDF}" type="parTrans" cxnId="{4339772D-B6DB-43CE-841A-EB024DB518E8}">
      <dgm:prSet/>
      <dgm:spPr/>
      <dgm:t>
        <a:bodyPr/>
        <a:lstStyle/>
        <a:p>
          <a:endParaRPr lang="en-US"/>
        </a:p>
      </dgm:t>
    </dgm:pt>
    <dgm:pt modelId="{F71C7AC4-0B2D-4942-880C-2435EDDF84E1}" type="sibTrans" cxnId="{4339772D-B6DB-43CE-841A-EB024DB518E8}">
      <dgm:prSet/>
      <dgm:spPr/>
      <dgm:t>
        <a:bodyPr/>
        <a:lstStyle/>
        <a:p>
          <a:endParaRPr lang="en-US"/>
        </a:p>
      </dgm:t>
    </dgm:pt>
    <dgm:pt modelId="{6FE466C5-C565-426F-A26B-1E5AF0F55B21}">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4000" dirty="0" err="1" smtClean="0">
              <a:latin typeface="Arial Unicode MS" pitchFamily="34" charset="-128"/>
              <a:ea typeface="Arial Unicode MS" pitchFamily="34" charset="-128"/>
              <a:cs typeface="Arial Unicode MS" pitchFamily="34" charset="-128"/>
            </a:rPr>
            <a:t>Pendekatan</a:t>
          </a:r>
          <a:r>
            <a:rPr lang="en-US" sz="4000" dirty="0" smtClean="0">
              <a:latin typeface="Arial Unicode MS" pitchFamily="34" charset="-128"/>
              <a:ea typeface="Arial Unicode MS" pitchFamily="34" charset="-128"/>
              <a:cs typeface="Arial Unicode MS" pitchFamily="34" charset="-128"/>
            </a:rPr>
            <a:t> </a:t>
          </a:r>
          <a:r>
            <a:rPr lang="en-US" sz="4000" dirty="0" err="1" smtClean="0">
              <a:latin typeface="Arial Unicode MS" pitchFamily="34" charset="-128"/>
              <a:ea typeface="Arial Unicode MS" pitchFamily="34" charset="-128"/>
              <a:cs typeface="Arial Unicode MS" pitchFamily="34" charset="-128"/>
            </a:rPr>
            <a:t>Kualitatif</a:t>
          </a:r>
          <a:endParaRPr lang="en-US" sz="4000" dirty="0">
            <a:latin typeface="Arial Unicode MS" pitchFamily="34" charset="-128"/>
            <a:ea typeface="Arial Unicode MS" pitchFamily="34" charset="-128"/>
            <a:cs typeface="Arial Unicode MS" pitchFamily="34" charset="-128"/>
          </a:endParaRPr>
        </a:p>
      </dgm:t>
    </dgm:pt>
    <dgm:pt modelId="{AF0B703A-77D2-4DE6-BD09-029AE8B47970}" type="parTrans" cxnId="{25A4887D-C6C6-4EFD-AD4B-D75CC13F46E7}">
      <dgm:prSet/>
      <dgm:spPr/>
      <dgm:t>
        <a:bodyPr/>
        <a:lstStyle/>
        <a:p>
          <a:endParaRPr lang="en-US"/>
        </a:p>
      </dgm:t>
    </dgm:pt>
    <dgm:pt modelId="{EFF34CF4-6BFD-47CF-A08E-D0DDBB5F0307}" type="sibTrans" cxnId="{25A4887D-C6C6-4EFD-AD4B-D75CC13F46E7}">
      <dgm:prSet/>
      <dgm:spPr/>
      <dgm:t>
        <a:bodyPr/>
        <a:lstStyle/>
        <a:p>
          <a:endParaRPr lang="en-US"/>
        </a:p>
      </dgm:t>
    </dgm:pt>
    <dgm:pt modelId="{2A17FE07-E9E2-44A2-8DA2-B5E81FC9DFFC}" type="pres">
      <dgm:prSet presAssocID="{509AB186-D72A-4BEC-9634-ADCC1C2FB70F}" presName="diagram" presStyleCnt="0">
        <dgm:presLayoutVars>
          <dgm:dir/>
          <dgm:resizeHandles val="exact"/>
        </dgm:presLayoutVars>
      </dgm:prSet>
      <dgm:spPr/>
      <dgm:t>
        <a:bodyPr/>
        <a:lstStyle/>
        <a:p>
          <a:endParaRPr lang="en-US"/>
        </a:p>
      </dgm:t>
    </dgm:pt>
    <dgm:pt modelId="{991A9C1F-1620-4F78-A571-A053CAF54311}" type="pres">
      <dgm:prSet presAssocID="{2E1251D7-95F3-4D3E-9343-7C8E0B4A8831}" presName="arrow" presStyleLbl="node1" presStyleIdx="0" presStyleCnt="2">
        <dgm:presLayoutVars>
          <dgm:bulletEnabled val="1"/>
        </dgm:presLayoutVars>
      </dgm:prSet>
      <dgm:spPr/>
      <dgm:t>
        <a:bodyPr/>
        <a:lstStyle/>
        <a:p>
          <a:endParaRPr lang="en-US"/>
        </a:p>
      </dgm:t>
    </dgm:pt>
    <dgm:pt modelId="{46EE97F1-9C8B-4DF1-AE8A-77E38BCB8143}" type="pres">
      <dgm:prSet presAssocID="{6FE466C5-C565-426F-A26B-1E5AF0F55B21}" presName="arrow" presStyleLbl="node1" presStyleIdx="1" presStyleCnt="2">
        <dgm:presLayoutVars>
          <dgm:bulletEnabled val="1"/>
        </dgm:presLayoutVars>
      </dgm:prSet>
      <dgm:spPr/>
      <dgm:t>
        <a:bodyPr/>
        <a:lstStyle/>
        <a:p>
          <a:endParaRPr lang="en-US"/>
        </a:p>
      </dgm:t>
    </dgm:pt>
  </dgm:ptLst>
  <dgm:cxnLst>
    <dgm:cxn modelId="{224FED40-5E6B-4633-8162-12068B444496}" type="presOf" srcId="{2E1251D7-95F3-4D3E-9343-7C8E0B4A8831}" destId="{991A9C1F-1620-4F78-A571-A053CAF54311}" srcOrd="0" destOrd="0" presId="urn:microsoft.com/office/officeart/2005/8/layout/arrow5"/>
    <dgm:cxn modelId="{4339772D-B6DB-43CE-841A-EB024DB518E8}" srcId="{509AB186-D72A-4BEC-9634-ADCC1C2FB70F}" destId="{2E1251D7-95F3-4D3E-9343-7C8E0B4A8831}" srcOrd="0" destOrd="0" parTransId="{5D099FF9-13BC-4C7D-ACE0-E518E5010CDF}" sibTransId="{F71C7AC4-0B2D-4942-880C-2435EDDF84E1}"/>
    <dgm:cxn modelId="{1283FF90-5A61-4379-9ACD-2D8D959AE4BF}" type="presOf" srcId="{6FE466C5-C565-426F-A26B-1E5AF0F55B21}" destId="{46EE97F1-9C8B-4DF1-AE8A-77E38BCB8143}" srcOrd="0" destOrd="0" presId="urn:microsoft.com/office/officeart/2005/8/layout/arrow5"/>
    <dgm:cxn modelId="{83DB2347-30AE-4D49-BCB0-321E6B8BEC79}" type="presOf" srcId="{509AB186-D72A-4BEC-9634-ADCC1C2FB70F}" destId="{2A17FE07-E9E2-44A2-8DA2-B5E81FC9DFFC}" srcOrd="0" destOrd="0" presId="urn:microsoft.com/office/officeart/2005/8/layout/arrow5"/>
    <dgm:cxn modelId="{25A4887D-C6C6-4EFD-AD4B-D75CC13F46E7}" srcId="{509AB186-D72A-4BEC-9634-ADCC1C2FB70F}" destId="{6FE466C5-C565-426F-A26B-1E5AF0F55B21}" srcOrd="1" destOrd="0" parTransId="{AF0B703A-77D2-4DE6-BD09-029AE8B47970}" sibTransId="{EFF34CF4-6BFD-47CF-A08E-D0DDBB5F0307}"/>
    <dgm:cxn modelId="{EA35D3DB-3158-4D2D-A2C2-5A571BE2F336}" type="presParOf" srcId="{2A17FE07-E9E2-44A2-8DA2-B5E81FC9DFFC}" destId="{991A9C1F-1620-4F78-A571-A053CAF54311}" srcOrd="0" destOrd="0" presId="urn:microsoft.com/office/officeart/2005/8/layout/arrow5"/>
    <dgm:cxn modelId="{838FED19-51DE-4B65-9EA8-FCC7EC41578A}" type="presParOf" srcId="{2A17FE07-E9E2-44A2-8DA2-B5E81FC9DFFC}" destId="{46EE97F1-9C8B-4DF1-AE8A-77E38BCB8143}"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EF123E-E5CC-4FFD-87D8-4502B7F2D7F2}" type="doc">
      <dgm:prSet loTypeId="urn:microsoft.com/office/officeart/2005/8/layout/cycle6" loCatId="cycle" qsTypeId="urn:microsoft.com/office/officeart/2005/8/quickstyle/simple3" qsCatId="simple" csTypeId="urn:microsoft.com/office/officeart/2005/8/colors/colorful5" csCatId="colorful" phldr="1"/>
      <dgm:spPr/>
      <dgm:t>
        <a:bodyPr/>
        <a:lstStyle/>
        <a:p>
          <a:endParaRPr lang="en-US"/>
        </a:p>
      </dgm:t>
    </dgm:pt>
    <dgm:pt modelId="{1E24622A-8237-45A1-9A7B-BBCD44A9F3ED}">
      <dgm:prSet phldrT="[Text]" custT="1"/>
      <dgm:spPr/>
      <dgm:t>
        <a:bodyPr/>
        <a:lstStyle/>
        <a:p>
          <a:r>
            <a:rPr lang="en-US" sz="2800" dirty="0" smtClean="0">
              <a:latin typeface="+mn-lt"/>
              <a:ea typeface="Arial Unicode MS" pitchFamily="34" charset="-128"/>
              <a:cs typeface="Arial Unicode MS" pitchFamily="34" charset="-128"/>
            </a:rPr>
            <a:t>1.Kelangkaan</a:t>
          </a:r>
        </a:p>
        <a:p>
          <a:r>
            <a:rPr lang="en-US" sz="2800" dirty="0" err="1" smtClean="0">
              <a:latin typeface="+mn-lt"/>
              <a:ea typeface="Arial Unicode MS" pitchFamily="34" charset="-128"/>
              <a:cs typeface="Arial Unicode MS" pitchFamily="34" charset="-128"/>
            </a:rPr>
            <a:t>Statistik</a:t>
          </a:r>
          <a:endParaRPr lang="en-US" sz="2800" dirty="0">
            <a:latin typeface="+mn-lt"/>
            <a:ea typeface="Arial Unicode MS" pitchFamily="34" charset="-128"/>
            <a:cs typeface="Arial Unicode MS" pitchFamily="34" charset="-128"/>
          </a:endParaRPr>
        </a:p>
      </dgm:t>
    </dgm:pt>
    <dgm:pt modelId="{9D6CB29B-D3EE-457A-A8AC-B11C8F795792}" type="parTrans" cxnId="{5E442787-3F77-482C-B827-E4D931E7F298}">
      <dgm:prSet/>
      <dgm:spPr/>
      <dgm:t>
        <a:bodyPr/>
        <a:lstStyle/>
        <a:p>
          <a:endParaRPr lang="en-US"/>
        </a:p>
      </dgm:t>
    </dgm:pt>
    <dgm:pt modelId="{4CD224C5-53C6-4679-8D65-F7F94B232460}" type="sibTrans" cxnId="{5E442787-3F77-482C-B827-E4D931E7F298}">
      <dgm:prSet/>
      <dgm:spPr/>
      <dgm:t>
        <a:bodyPr/>
        <a:lstStyle/>
        <a:p>
          <a:endParaRPr lang="en-US"/>
        </a:p>
      </dgm:t>
    </dgm:pt>
    <dgm:pt modelId="{8FBA4A67-BFEA-4D36-928F-3AE26E30FD7B}">
      <dgm:prSet phldrT="[Text]" custT="1"/>
      <dgm:spPr/>
      <dgm:t>
        <a:bodyPr/>
        <a:lstStyle/>
        <a:p>
          <a:r>
            <a:rPr lang="en-US" sz="2800" dirty="0" smtClean="0">
              <a:latin typeface="+mn-lt"/>
              <a:ea typeface="Arial Unicode MS" pitchFamily="34" charset="-128"/>
              <a:cs typeface="Arial Unicode MS" pitchFamily="34" charset="-128"/>
            </a:rPr>
            <a:t>3.Penderitaan</a:t>
          </a:r>
        </a:p>
        <a:p>
          <a:r>
            <a:rPr lang="en-US" sz="2800" dirty="0" err="1" smtClean="0">
              <a:latin typeface="+mn-lt"/>
              <a:ea typeface="Arial Unicode MS" pitchFamily="34" charset="-128"/>
              <a:cs typeface="Arial Unicode MS" pitchFamily="34" charset="-128"/>
            </a:rPr>
            <a:t>Pribadi</a:t>
          </a:r>
          <a:endParaRPr lang="en-US" sz="2800" dirty="0">
            <a:latin typeface="+mn-lt"/>
            <a:ea typeface="Arial Unicode MS" pitchFamily="34" charset="-128"/>
            <a:cs typeface="Arial Unicode MS" pitchFamily="34" charset="-128"/>
          </a:endParaRPr>
        </a:p>
      </dgm:t>
    </dgm:pt>
    <dgm:pt modelId="{595102E6-C058-4B19-B65D-24B9123711C8}" type="parTrans" cxnId="{C379A607-BA22-431C-A007-1C2DE70F3CC1}">
      <dgm:prSet/>
      <dgm:spPr/>
      <dgm:t>
        <a:bodyPr/>
        <a:lstStyle/>
        <a:p>
          <a:endParaRPr lang="en-US"/>
        </a:p>
      </dgm:t>
    </dgm:pt>
    <dgm:pt modelId="{37CE338E-560A-4FE0-83CE-9B5286BC783A}" type="sibTrans" cxnId="{C379A607-BA22-431C-A007-1C2DE70F3CC1}">
      <dgm:prSet/>
      <dgm:spPr/>
      <dgm:t>
        <a:bodyPr/>
        <a:lstStyle/>
        <a:p>
          <a:endParaRPr lang="en-US"/>
        </a:p>
      </dgm:t>
    </dgm:pt>
    <dgm:pt modelId="{87912092-4BBB-48B0-9119-11DC43D64199}">
      <dgm:prSet phldrT="[Text]" custT="1"/>
      <dgm:spPr/>
      <dgm:t>
        <a:bodyPr/>
        <a:lstStyle/>
        <a:p>
          <a:r>
            <a:rPr lang="en-US" sz="2800" dirty="0" smtClean="0">
              <a:latin typeface="+mn-lt"/>
              <a:ea typeface="Arial Unicode MS" pitchFamily="34" charset="-128"/>
              <a:cs typeface="Arial Unicode MS" pitchFamily="34" charset="-128"/>
            </a:rPr>
            <a:t>4.Disabilitasatau </a:t>
          </a:r>
          <a:r>
            <a:rPr lang="en-US" sz="2800" dirty="0" err="1" smtClean="0">
              <a:latin typeface="+mn-lt"/>
              <a:ea typeface="Arial Unicode MS" pitchFamily="34" charset="-128"/>
              <a:cs typeface="Arial Unicode MS" pitchFamily="34" charset="-128"/>
            </a:rPr>
            <a:t>Disfungsi</a:t>
          </a:r>
          <a:endParaRPr lang="en-US" sz="2800" dirty="0">
            <a:latin typeface="+mn-lt"/>
            <a:ea typeface="Arial Unicode MS" pitchFamily="34" charset="-128"/>
            <a:cs typeface="Arial Unicode MS" pitchFamily="34" charset="-128"/>
          </a:endParaRPr>
        </a:p>
      </dgm:t>
    </dgm:pt>
    <dgm:pt modelId="{358FF5E5-1E31-43BF-A4A5-68503D983A65}" type="parTrans" cxnId="{706D0301-71C4-4141-87CD-02FA5E8D87BA}">
      <dgm:prSet/>
      <dgm:spPr/>
      <dgm:t>
        <a:bodyPr/>
        <a:lstStyle/>
        <a:p>
          <a:endParaRPr lang="en-US"/>
        </a:p>
      </dgm:t>
    </dgm:pt>
    <dgm:pt modelId="{D92EE42A-7D5C-4FE7-806C-AF62D8E88FBB}" type="sibTrans" cxnId="{706D0301-71C4-4141-87CD-02FA5E8D87BA}">
      <dgm:prSet/>
      <dgm:spPr/>
      <dgm:t>
        <a:bodyPr/>
        <a:lstStyle/>
        <a:p>
          <a:endParaRPr lang="en-US"/>
        </a:p>
      </dgm:t>
    </dgm:pt>
    <dgm:pt modelId="{48391028-0F50-4C89-A5BC-D3AB4033774B}">
      <dgm:prSet phldrT="[Text]" custT="1"/>
      <dgm:spPr/>
      <dgm:t>
        <a:bodyPr/>
        <a:lstStyle/>
        <a:p>
          <a:r>
            <a:rPr lang="en-US" sz="2800" dirty="0" smtClean="0">
              <a:latin typeface="+mn-lt"/>
              <a:ea typeface="Arial Unicode MS" pitchFamily="34" charset="-128"/>
              <a:cs typeface="Arial Unicode MS" pitchFamily="34" charset="-128"/>
            </a:rPr>
            <a:t>2.Pelanggaran</a:t>
          </a:r>
        </a:p>
        <a:p>
          <a:r>
            <a:rPr lang="en-US" sz="2800" dirty="0" smtClean="0">
              <a:latin typeface="+mn-lt"/>
              <a:ea typeface="Arial Unicode MS" pitchFamily="34" charset="-128"/>
              <a:cs typeface="Arial Unicode MS" pitchFamily="34" charset="-128"/>
            </a:rPr>
            <a:t>Norma</a:t>
          </a:r>
          <a:endParaRPr lang="en-US" sz="2800" dirty="0">
            <a:latin typeface="+mn-lt"/>
            <a:ea typeface="Arial Unicode MS" pitchFamily="34" charset="-128"/>
            <a:cs typeface="Arial Unicode MS" pitchFamily="34" charset="-128"/>
          </a:endParaRPr>
        </a:p>
      </dgm:t>
    </dgm:pt>
    <dgm:pt modelId="{D69EEAD4-77CE-435C-A8A6-4F0D8A148786}" type="parTrans" cxnId="{291648A3-3F2F-496B-9EB3-F2C9BA954260}">
      <dgm:prSet/>
      <dgm:spPr/>
      <dgm:t>
        <a:bodyPr/>
        <a:lstStyle/>
        <a:p>
          <a:endParaRPr lang="en-US"/>
        </a:p>
      </dgm:t>
    </dgm:pt>
    <dgm:pt modelId="{871F7456-41FE-42C9-B7EC-814D288B2CB0}" type="sibTrans" cxnId="{291648A3-3F2F-496B-9EB3-F2C9BA954260}">
      <dgm:prSet/>
      <dgm:spPr/>
      <dgm:t>
        <a:bodyPr/>
        <a:lstStyle/>
        <a:p>
          <a:endParaRPr lang="en-US"/>
        </a:p>
      </dgm:t>
    </dgm:pt>
    <dgm:pt modelId="{EBE4976A-DE8D-4BC1-A519-12849E2D3260}" type="pres">
      <dgm:prSet presAssocID="{F9EF123E-E5CC-4FFD-87D8-4502B7F2D7F2}" presName="cycle" presStyleCnt="0">
        <dgm:presLayoutVars>
          <dgm:dir/>
          <dgm:resizeHandles val="exact"/>
        </dgm:presLayoutVars>
      </dgm:prSet>
      <dgm:spPr/>
      <dgm:t>
        <a:bodyPr/>
        <a:lstStyle/>
        <a:p>
          <a:endParaRPr lang="en-US"/>
        </a:p>
      </dgm:t>
    </dgm:pt>
    <dgm:pt modelId="{B8EBAA10-B25E-4376-81CD-CB22A348EBE2}" type="pres">
      <dgm:prSet presAssocID="{1E24622A-8237-45A1-9A7B-BBCD44A9F3ED}" presName="node" presStyleLbl="node1" presStyleIdx="0" presStyleCnt="4" custScaleX="154638">
        <dgm:presLayoutVars>
          <dgm:bulletEnabled val="1"/>
        </dgm:presLayoutVars>
      </dgm:prSet>
      <dgm:spPr/>
      <dgm:t>
        <a:bodyPr/>
        <a:lstStyle/>
        <a:p>
          <a:endParaRPr lang="en-US"/>
        </a:p>
      </dgm:t>
    </dgm:pt>
    <dgm:pt modelId="{822CE3B8-A4B3-488F-B35E-3C68EF6913BA}" type="pres">
      <dgm:prSet presAssocID="{1E24622A-8237-45A1-9A7B-BBCD44A9F3ED}" presName="spNode" presStyleCnt="0"/>
      <dgm:spPr/>
      <dgm:t>
        <a:bodyPr/>
        <a:lstStyle/>
        <a:p>
          <a:endParaRPr lang="en-US"/>
        </a:p>
      </dgm:t>
    </dgm:pt>
    <dgm:pt modelId="{1018CC5B-0050-45CA-AEAA-D30C43E2E6DA}" type="pres">
      <dgm:prSet presAssocID="{4CD224C5-53C6-4679-8D65-F7F94B232460}" presName="sibTrans" presStyleLbl="sibTrans1D1" presStyleIdx="0" presStyleCnt="4"/>
      <dgm:spPr/>
      <dgm:t>
        <a:bodyPr/>
        <a:lstStyle/>
        <a:p>
          <a:endParaRPr lang="en-US"/>
        </a:p>
      </dgm:t>
    </dgm:pt>
    <dgm:pt modelId="{372734B0-B02B-4AD9-A21C-D1D91F85D8BF}" type="pres">
      <dgm:prSet presAssocID="{8FBA4A67-BFEA-4D36-928F-3AE26E30FD7B}" presName="node" presStyleLbl="node1" presStyleIdx="1" presStyleCnt="4" custScaleX="145140">
        <dgm:presLayoutVars>
          <dgm:bulletEnabled val="1"/>
        </dgm:presLayoutVars>
      </dgm:prSet>
      <dgm:spPr/>
      <dgm:t>
        <a:bodyPr/>
        <a:lstStyle/>
        <a:p>
          <a:endParaRPr lang="en-US"/>
        </a:p>
      </dgm:t>
    </dgm:pt>
    <dgm:pt modelId="{8851C852-EA17-4D78-BB1C-CBD0089672BB}" type="pres">
      <dgm:prSet presAssocID="{8FBA4A67-BFEA-4D36-928F-3AE26E30FD7B}" presName="spNode" presStyleCnt="0"/>
      <dgm:spPr/>
      <dgm:t>
        <a:bodyPr/>
        <a:lstStyle/>
        <a:p>
          <a:endParaRPr lang="en-US"/>
        </a:p>
      </dgm:t>
    </dgm:pt>
    <dgm:pt modelId="{B352B04F-E443-4B9A-9A3D-B6D12868B6F4}" type="pres">
      <dgm:prSet presAssocID="{37CE338E-560A-4FE0-83CE-9B5286BC783A}" presName="sibTrans" presStyleLbl="sibTrans1D1" presStyleIdx="1" presStyleCnt="4"/>
      <dgm:spPr/>
      <dgm:t>
        <a:bodyPr/>
        <a:lstStyle/>
        <a:p>
          <a:endParaRPr lang="en-US"/>
        </a:p>
      </dgm:t>
    </dgm:pt>
    <dgm:pt modelId="{09A7442B-B9C6-495A-AF7C-651C2E304697}" type="pres">
      <dgm:prSet presAssocID="{87912092-4BBB-48B0-9119-11DC43D64199}" presName="node" presStyleLbl="node1" presStyleIdx="2" presStyleCnt="4" custScaleX="131817" custScaleY="135294">
        <dgm:presLayoutVars>
          <dgm:bulletEnabled val="1"/>
        </dgm:presLayoutVars>
      </dgm:prSet>
      <dgm:spPr/>
      <dgm:t>
        <a:bodyPr/>
        <a:lstStyle/>
        <a:p>
          <a:endParaRPr lang="en-US"/>
        </a:p>
      </dgm:t>
    </dgm:pt>
    <dgm:pt modelId="{E319FE84-9574-4B0B-9EEF-04DC0A6C9134}" type="pres">
      <dgm:prSet presAssocID="{87912092-4BBB-48B0-9119-11DC43D64199}" presName="spNode" presStyleCnt="0"/>
      <dgm:spPr/>
      <dgm:t>
        <a:bodyPr/>
        <a:lstStyle/>
        <a:p>
          <a:endParaRPr lang="en-US"/>
        </a:p>
      </dgm:t>
    </dgm:pt>
    <dgm:pt modelId="{4C5B41EB-2F77-4E3D-8EC9-8B536649EDB2}" type="pres">
      <dgm:prSet presAssocID="{D92EE42A-7D5C-4FE7-806C-AF62D8E88FBB}" presName="sibTrans" presStyleLbl="sibTrans1D1" presStyleIdx="2" presStyleCnt="4"/>
      <dgm:spPr/>
      <dgm:t>
        <a:bodyPr/>
        <a:lstStyle/>
        <a:p>
          <a:endParaRPr lang="en-US"/>
        </a:p>
      </dgm:t>
    </dgm:pt>
    <dgm:pt modelId="{3BDC8F56-3F01-4AA9-8934-561C5D29BB74}" type="pres">
      <dgm:prSet presAssocID="{48391028-0F50-4C89-A5BC-D3AB4033774B}" presName="node" presStyleLbl="node1" presStyleIdx="3" presStyleCnt="4" custScaleX="153517">
        <dgm:presLayoutVars>
          <dgm:bulletEnabled val="1"/>
        </dgm:presLayoutVars>
      </dgm:prSet>
      <dgm:spPr/>
      <dgm:t>
        <a:bodyPr/>
        <a:lstStyle/>
        <a:p>
          <a:endParaRPr lang="en-US"/>
        </a:p>
      </dgm:t>
    </dgm:pt>
    <dgm:pt modelId="{33B24788-0ADE-42F2-A93B-2A74EEE8A93B}" type="pres">
      <dgm:prSet presAssocID="{48391028-0F50-4C89-A5BC-D3AB4033774B}" presName="spNode" presStyleCnt="0"/>
      <dgm:spPr/>
      <dgm:t>
        <a:bodyPr/>
        <a:lstStyle/>
        <a:p>
          <a:endParaRPr lang="en-US"/>
        </a:p>
      </dgm:t>
    </dgm:pt>
    <dgm:pt modelId="{5166660F-8FC9-4239-AC1E-617D27C38EBA}" type="pres">
      <dgm:prSet presAssocID="{871F7456-41FE-42C9-B7EC-814D288B2CB0}" presName="sibTrans" presStyleLbl="sibTrans1D1" presStyleIdx="3" presStyleCnt="4"/>
      <dgm:spPr/>
      <dgm:t>
        <a:bodyPr/>
        <a:lstStyle/>
        <a:p>
          <a:endParaRPr lang="en-US"/>
        </a:p>
      </dgm:t>
    </dgm:pt>
  </dgm:ptLst>
  <dgm:cxnLst>
    <dgm:cxn modelId="{7E7A9402-6566-4405-924C-695F73515EB2}" type="presOf" srcId="{D92EE42A-7D5C-4FE7-806C-AF62D8E88FBB}" destId="{4C5B41EB-2F77-4E3D-8EC9-8B536649EDB2}" srcOrd="0" destOrd="0" presId="urn:microsoft.com/office/officeart/2005/8/layout/cycle6"/>
    <dgm:cxn modelId="{5E442787-3F77-482C-B827-E4D931E7F298}" srcId="{F9EF123E-E5CC-4FFD-87D8-4502B7F2D7F2}" destId="{1E24622A-8237-45A1-9A7B-BBCD44A9F3ED}" srcOrd="0" destOrd="0" parTransId="{9D6CB29B-D3EE-457A-A8AC-B11C8F795792}" sibTransId="{4CD224C5-53C6-4679-8D65-F7F94B232460}"/>
    <dgm:cxn modelId="{706D0301-71C4-4141-87CD-02FA5E8D87BA}" srcId="{F9EF123E-E5CC-4FFD-87D8-4502B7F2D7F2}" destId="{87912092-4BBB-48B0-9119-11DC43D64199}" srcOrd="2" destOrd="0" parTransId="{358FF5E5-1E31-43BF-A4A5-68503D983A65}" sibTransId="{D92EE42A-7D5C-4FE7-806C-AF62D8E88FBB}"/>
    <dgm:cxn modelId="{D67B956C-FBAC-4F4D-9BD2-001EF0BB9E3B}" type="presOf" srcId="{87912092-4BBB-48B0-9119-11DC43D64199}" destId="{09A7442B-B9C6-495A-AF7C-651C2E304697}" srcOrd="0" destOrd="0" presId="urn:microsoft.com/office/officeart/2005/8/layout/cycle6"/>
    <dgm:cxn modelId="{99611648-CEF8-4E19-BD2C-F951FADAFF35}" type="presOf" srcId="{F9EF123E-E5CC-4FFD-87D8-4502B7F2D7F2}" destId="{EBE4976A-DE8D-4BC1-A519-12849E2D3260}" srcOrd="0" destOrd="0" presId="urn:microsoft.com/office/officeart/2005/8/layout/cycle6"/>
    <dgm:cxn modelId="{AC5D43F5-6F02-4F63-BC34-03A9A95888EE}" type="presOf" srcId="{8FBA4A67-BFEA-4D36-928F-3AE26E30FD7B}" destId="{372734B0-B02B-4AD9-A21C-D1D91F85D8BF}" srcOrd="0" destOrd="0" presId="urn:microsoft.com/office/officeart/2005/8/layout/cycle6"/>
    <dgm:cxn modelId="{C379A607-BA22-431C-A007-1C2DE70F3CC1}" srcId="{F9EF123E-E5CC-4FFD-87D8-4502B7F2D7F2}" destId="{8FBA4A67-BFEA-4D36-928F-3AE26E30FD7B}" srcOrd="1" destOrd="0" parTransId="{595102E6-C058-4B19-B65D-24B9123711C8}" sibTransId="{37CE338E-560A-4FE0-83CE-9B5286BC783A}"/>
    <dgm:cxn modelId="{8891D846-B09F-4DB8-9F55-EB953F6184C8}" type="presOf" srcId="{1E24622A-8237-45A1-9A7B-BBCD44A9F3ED}" destId="{B8EBAA10-B25E-4376-81CD-CB22A348EBE2}" srcOrd="0" destOrd="0" presId="urn:microsoft.com/office/officeart/2005/8/layout/cycle6"/>
    <dgm:cxn modelId="{4A4B92E7-BEDD-4BAC-8380-FADB1DAE590D}" type="presOf" srcId="{4CD224C5-53C6-4679-8D65-F7F94B232460}" destId="{1018CC5B-0050-45CA-AEAA-D30C43E2E6DA}" srcOrd="0" destOrd="0" presId="urn:microsoft.com/office/officeart/2005/8/layout/cycle6"/>
    <dgm:cxn modelId="{EEF51E1F-9D5F-4995-A0B0-289B21F997E2}" type="presOf" srcId="{37CE338E-560A-4FE0-83CE-9B5286BC783A}" destId="{B352B04F-E443-4B9A-9A3D-B6D12868B6F4}" srcOrd="0" destOrd="0" presId="urn:microsoft.com/office/officeart/2005/8/layout/cycle6"/>
    <dgm:cxn modelId="{291648A3-3F2F-496B-9EB3-F2C9BA954260}" srcId="{F9EF123E-E5CC-4FFD-87D8-4502B7F2D7F2}" destId="{48391028-0F50-4C89-A5BC-D3AB4033774B}" srcOrd="3" destOrd="0" parTransId="{D69EEAD4-77CE-435C-A8A6-4F0D8A148786}" sibTransId="{871F7456-41FE-42C9-B7EC-814D288B2CB0}"/>
    <dgm:cxn modelId="{641E64BC-3943-4ECC-A36D-AD3F19BDD862}" type="presOf" srcId="{48391028-0F50-4C89-A5BC-D3AB4033774B}" destId="{3BDC8F56-3F01-4AA9-8934-561C5D29BB74}" srcOrd="0" destOrd="0" presId="urn:microsoft.com/office/officeart/2005/8/layout/cycle6"/>
    <dgm:cxn modelId="{6D5D133E-AADE-48BE-BCDF-DC45B534ACDF}" type="presOf" srcId="{871F7456-41FE-42C9-B7EC-814D288B2CB0}" destId="{5166660F-8FC9-4239-AC1E-617D27C38EBA}" srcOrd="0" destOrd="0" presId="urn:microsoft.com/office/officeart/2005/8/layout/cycle6"/>
    <dgm:cxn modelId="{9C8BF011-4A9B-4F8D-BA58-6F8E383A7E88}" type="presParOf" srcId="{EBE4976A-DE8D-4BC1-A519-12849E2D3260}" destId="{B8EBAA10-B25E-4376-81CD-CB22A348EBE2}" srcOrd="0" destOrd="0" presId="urn:microsoft.com/office/officeart/2005/8/layout/cycle6"/>
    <dgm:cxn modelId="{155C6DD5-116E-4053-8C1D-4E0624078A97}" type="presParOf" srcId="{EBE4976A-DE8D-4BC1-A519-12849E2D3260}" destId="{822CE3B8-A4B3-488F-B35E-3C68EF6913BA}" srcOrd="1" destOrd="0" presId="urn:microsoft.com/office/officeart/2005/8/layout/cycle6"/>
    <dgm:cxn modelId="{B341F187-AF94-4F7E-8AB9-9835E7F76AEE}" type="presParOf" srcId="{EBE4976A-DE8D-4BC1-A519-12849E2D3260}" destId="{1018CC5B-0050-45CA-AEAA-D30C43E2E6DA}" srcOrd="2" destOrd="0" presId="urn:microsoft.com/office/officeart/2005/8/layout/cycle6"/>
    <dgm:cxn modelId="{8093BD38-011A-4B4B-8E6A-63BDE43C3E24}" type="presParOf" srcId="{EBE4976A-DE8D-4BC1-A519-12849E2D3260}" destId="{372734B0-B02B-4AD9-A21C-D1D91F85D8BF}" srcOrd="3" destOrd="0" presId="urn:microsoft.com/office/officeart/2005/8/layout/cycle6"/>
    <dgm:cxn modelId="{32D610B4-74C6-46E0-B3F5-D09DD0BA1BBB}" type="presParOf" srcId="{EBE4976A-DE8D-4BC1-A519-12849E2D3260}" destId="{8851C852-EA17-4D78-BB1C-CBD0089672BB}" srcOrd="4" destOrd="0" presId="urn:microsoft.com/office/officeart/2005/8/layout/cycle6"/>
    <dgm:cxn modelId="{EF775617-043B-47A9-BD14-7A418E21EDB9}" type="presParOf" srcId="{EBE4976A-DE8D-4BC1-A519-12849E2D3260}" destId="{B352B04F-E443-4B9A-9A3D-B6D12868B6F4}" srcOrd="5" destOrd="0" presId="urn:microsoft.com/office/officeart/2005/8/layout/cycle6"/>
    <dgm:cxn modelId="{6D5A7C3E-7B2B-4F26-B9C2-5A2A5E21191C}" type="presParOf" srcId="{EBE4976A-DE8D-4BC1-A519-12849E2D3260}" destId="{09A7442B-B9C6-495A-AF7C-651C2E304697}" srcOrd="6" destOrd="0" presId="urn:microsoft.com/office/officeart/2005/8/layout/cycle6"/>
    <dgm:cxn modelId="{B9D68042-354D-4F50-9CFE-014C1C5384F7}" type="presParOf" srcId="{EBE4976A-DE8D-4BC1-A519-12849E2D3260}" destId="{E319FE84-9574-4B0B-9EEF-04DC0A6C9134}" srcOrd="7" destOrd="0" presId="urn:microsoft.com/office/officeart/2005/8/layout/cycle6"/>
    <dgm:cxn modelId="{35527D61-755C-4B28-892E-14122F793B55}" type="presParOf" srcId="{EBE4976A-DE8D-4BC1-A519-12849E2D3260}" destId="{4C5B41EB-2F77-4E3D-8EC9-8B536649EDB2}" srcOrd="8" destOrd="0" presId="urn:microsoft.com/office/officeart/2005/8/layout/cycle6"/>
    <dgm:cxn modelId="{36E7D79A-AAF1-48DB-A6BF-4F843B6542CB}" type="presParOf" srcId="{EBE4976A-DE8D-4BC1-A519-12849E2D3260}" destId="{3BDC8F56-3F01-4AA9-8934-561C5D29BB74}" srcOrd="9" destOrd="0" presId="urn:microsoft.com/office/officeart/2005/8/layout/cycle6"/>
    <dgm:cxn modelId="{C959941F-4AF3-469B-9ACC-B5D1E6F2469E}" type="presParOf" srcId="{EBE4976A-DE8D-4BC1-A519-12849E2D3260}" destId="{33B24788-0ADE-42F2-A93B-2A74EEE8A93B}" srcOrd="10" destOrd="0" presId="urn:microsoft.com/office/officeart/2005/8/layout/cycle6"/>
    <dgm:cxn modelId="{F8335B73-5D7F-49EE-9E0A-4CF989995B5D}" type="presParOf" srcId="{EBE4976A-DE8D-4BC1-A519-12849E2D3260}" destId="{5166660F-8FC9-4239-AC1E-617D27C38EBA}" srcOrd="11" destOrd="0" presId="urn:microsoft.com/office/officeart/2005/8/layout/cycle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DAF635-8C44-4212-9101-48433B2AD208}" type="doc">
      <dgm:prSet loTypeId="urn:microsoft.com/office/officeart/2005/8/layout/arrow2" loCatId="process" qsTypeId="urn:microsoft.com/office/officeart/2005/8/quickstyle/simple2" qsCatId="simple" csTypeId="urn:microsoft.com/office/officeart/2005/8/colors/colorful5" csCatId="colorful" phldr="1"/>
      <dgm:spPr/>
    </dgm:pt>
    <dgm:pt modelId="{063ACE95-FB66-498C-81A9-7DF67FBE8934}">
      <dgm:prSet phldrT="[Text]" custT="1"/>
      <dgm:spPr/>
      <dgm:t>
        <a:bodyPr/>
        <a:lstStyle/>
        <a:p>
          <a:r>
            <a:rPr lang="en-US" sz="3600" dirty="0" err="1" smtClean="0"/>
            <a:t>Perilaku</a:t>
          </a:r>
          <a:r>
            <a:rPr lang="en-US" sz="3600" dirty="0" smtClean="0"/>
            <a:t> </a:t>
          </a:r>
          <a:r>
            <a:rPr lang="en-US" sz="3600" dirty="0" err="1" smtClean="0"/>
            <a:t>berbahaya</a:t>
          </a:r>
          <a:endParaRPr lang="en-US" sz="3600" dirty="0"/>
        </a:p>
      </dgm:t>
    </dgm:pt>
    <dgm:pt modelId="{47F11667-4797-49B1-B55A-12DB966DBBED}" type="parTrans" cxnId="{727C8E68-5EFF-428B-96C0-204B26BA8E70}">
      <dgm:prSet/>
      <dgm:spPr/>
      <dgm:t>
        <a:bodyPr/>
        <a:lstStyle/>
        <a:p>
          <a:endParaRPr lang="en-US"/>
        </a:p>
      </dgm:t>
    </dgm:pt>
    <dgm:pt modelId="{FFE087E4-C255-4841-BB31-AA7A0AE43242}" type="sibTrans" cxnId="{727C8E68-5EFF-428B-96C0-204B26BA8E70}">
      <dgm:prSet/>
      <dgm:spPr/>
      <dgm:t>
        <a:bodyPr/>
        <a:lstStyle/>
        <a:p>
          <a:endParaRPr lang="en-US"/>
        </a:p>
      </dgm:t>
    </dgm:pt>
    <dgm:pt modelId="{A7CC2F14-EAE3-449A-8663-BEC254E89FED}">
      <dgm:prSet phldrT="[Text]" custT="1"/>
      <dgm:spPr/>
      <dgm:t>
        <a:bodyPr/>
        <a:lstStyle/>
        <a:p>
          <a:r>
            <a:rPr lang="en-US" sz="3600" dirty="0" err="1" smtClean="0"/>
            <a:t>Reaksi</a:t>
          </a:r>
          <a:endParaRPr lang="en-US" sz="3600" dirty="0"/>
        </a:p>
      </dgm:t>
    </dgm:pt>
    <dgm:pt modelId="{33FC2012-F6C9-4959-B071-396D0E9A2CF4}" type="parTrans" cxnId="{7D6DCEF8-E27C-44F8-BB8D-C64E99F6799D}">
      <dgm:prSet/>
      <dgm:spPr/>
      <dgm:t>
        <a:bodyPr/>
        <a:lstStyle/>
        <a:p>
          <a:endParaRPr lang="en-US"/>
        </a:p>
      </dgm:t>
    </dgm:pt>
    <dgm:pt modelId="{E7A11948-E29B-4E05-B769-75B50603E7AF}" type="sibTrans" cxnId="{7D6DCEF8-E27C-44F8-BB8D-C64E99F6799D}">
      <dgm:prSet/>
      <dgm:spPr/>
      <dgm:t>
        <a:bodyPr/>
        <a:lstStyle/>
        <a:p>
          <a:endParaRPr lang="en-US"/>
        </a:p>
      </dgm:t>
    </dgm:pt>
    <dgm:pt modelId="{4338CB47-615F-444B-9DA3-F76F6AAEDFCA}">
      <dgm:prSet phldrT="[Text]" custT="1"/>
      <dgm:spPr/>
      <dgm:t>
        <a:bodyPr/>
        <a:lstStyle/>
        <a:p>
          <a:r>
            <a:rPr lang="en-US" sz="3600" dirty="0" err="1" smtClean="0"/>
            <a:t>Perilaku</a:t>
          </a:r>
          <a:r>
            <a:rPr lang="en-US" sz="3600" dirty="0" smtClean="0"/>
            <a:t> </a:t>
          </a:r>
          <a:r>
            <a:rPr lang="en-US" sz="3600" dirty="0" err="1" smtClean="0"/>
            <a:t>tak</a:t>
          </a:r>
          <a:r>
            <a:rPr lang="en-US" sz="3600" dirty="0" smtClean="0"/>
            <a:t> </a:t>
          </a:r>
          <a:r>
            <a:rPr lang="en-US" sz="3600" dirty="0" err="1" smtClean="0"/>
            <a:t>menentu</a:t>
          </a:r>
          <a:endParaRPr lang="en-US" sz="3600" dirty="0"/>
        </a:p>
      </dgm:t>
    </dgm:pt>
    <dgm:pt modelId="{97A630FA-AA6F-431F-842F-1B729A5C2DD6}" type="parTrans" cxnId="{2DDD1CCA-FAF0-4F7C-BA9F-C06D0552696E}">
      <dgm:prSet/>
      <dgm:spPr/>
      <dgm:t>
        <a:bodyPr/>
        <a:lstStyle/>
        <a:p>
          <a:endParaRPr lang="en-US"/>
        </a:p>
      </dgm:t>
    </dgm:pt>
    <dgm:pt modelId="{08F9DFA1-76E1-4077-8B56-DFD4561D914B}" type="sibTrans" cxnId="{2DDD1CCA-FAF0-4F7C-BA9F-C06D0552696E}">
      <dgm:prSet/>
      <dgm:spPr/>
      <dgm:t>
        <a:bodyPr/>
        <a:lstStyle/>
        <a:p>
          <a:endParaRPr lang="en-US"/>
        </a:p>
      </dgm:t>
    </dgm:pt>
    <dgm:pt modelId="{A142476C-AD44-4E67-A50F-0B167E4B8BAA}">
      <dgm:prSet phldrT="[Text]" custT="1"/>
      <dgm:spPr/>
      <dgm:t>
        <a:bodyPr/>
        <a:lstStyle/>
        <a:p>
          <a:r>
            <a:rPr lang="en-US" sz="3600" dirty="0" err="1" smtClean="0"/>
            <a:t>Kontak</a:t>
          </a:r>
          <a:endParaRPr lang="en-US" sz="3600" dirty="0"/>
        </a:p>
      </dgm:t>
    </dgm:pt>
    <dgm:pt modelId="{6E807F4D-B62E-4101-9E49-F518ADF8939D}" type="parTrans" cxnId="{ADA908EE-67AF-4DEE-BF96-F06CE9FD9AC0}">
      <dgm:prSet/>
      <dgm:spPr/>
      <dgm:t>
        <a:bodyPr/>
        <a:lstStyle/>
        <a:p>
          <a:endParaRPr lang="en-US"/>
        </a:p>
      </dgm:t>
    </dgm:pt>
    <dgm:pt modelId="{084546DF-BEDC-4BCA-B543-B5A7DAFA3865}" type="sibTrans" cxnId="{ADA908EE-67AF-4DEE-BF96-F06CE9FD9AC0}">
      <dgm:prSet/>
      <dgm:spPr/>
      <dgm:t>
        <a:bodyPr/>
        <a:lstStyle/>
        <a:p>
          <a:endParaRPr lang="en-US"/>
        </a:p>
      </dgm:t>
    </dgm:pt>
    <dgm:pt modelId="{B92B3444-4D10-4E40-B8E7-97A7A3409385}" type="pres">
      <dgm:prSet presAssocID="{F7DAF635-8C44-4212-9101-48433B2AD208}" presName="arrowDiagram" presStyleCnt="0">
        <dgm:presLayoutVars>
          <dgm:chMax val="5"/>
          <dgm:dir/>
          <dgm:resizeHandles val="exact"/>
        </dgm:presLayoutVars>
      </dgm:prSet>
      <dgm:spPr/>
    </dgm:pt>
    <dgm:pt modelId="{86C08A5B-0E46-4DCE-9E47-E0E4ED2A8397}" type="pres">
      <dgm:prSet presAssocID="{F7DAF635-8C44-4212-9101-48433B2AD208}" presName="arrow" presStyleLbl="bgShp" presStyleIdx="0" presStyleCnt="1">
        <dgm:style>
          <a:lnRef idx="2">
            <a:schemeClr val="accent2"/>
          </a:lnRef>
          <a:fillRef idx="1">
            <a:schemeClr val="lt1"/>
          </a:fillRef>
          <a:effectRef idx="0">
            <a:schemeClr val="accent2"/>
          </a:effectRef>
          <a:fontRef idx="minor">
            <a:schemeClr val="dk1"/>
          </a:fontRef>
        </dgm:style>
      </dgm:prSet>
      <dgm:spPr/>
    </dgm:pt>
    <dgm:pt modelId="{0B80C79C-29F2-4010-B281-5852D8298B4E}" type="pres">
      <dgm:prSet presAssocID="{F7DAF635-8C44-4212-9101-48433B2AD208}" presName="arrowDiagram4" presStyleCnt="0"/>
      <dgm:spPr/>
    </dgm:pt>
    <dgm:pt modelId="{E756DC04-EB93-40A0-A15D-EE8BB08BB393}" type="pres">
      <dgm:prSet presAssocID="{063ACE95-FB66-498C-81A9-7DF67FBE8934}" presName="bullet4a" presStyleLbl="node1" presStyleIdx="0" presStyleCnt="4"/>
      <dgm:spPr/>
    </dgm:pt>
    <dgm:pt modelId="{E05BD3A4-9E65-43D3-B0E3-E68625BE5507}" type="pres">
      <dgm:prSet presAssocID="{063ACE95-FB66-498C-81A9-7DF67FBE8934}" presName="textBox4a" presStyleLbl="revTx" presStyleIdx="0" presStyleCnt="4" custScaleX="217410" custScaleY="100000" custLinFactNeighborX="56231" custLinFactNeighborY="3038">
        <dgm:presLayoutVars>
          <dgm:bulletEnabled val="1"/>
        </dgm:presLayoutVars>
      </dgm:prSet>
      <dgm:spPr/>
      <dgm:t>
        <a:bodyPr/>
        <a:lstStyle/>
        <a:p>
          <a:endParaRPr lang="en-US"/>
        </a:p>
      </dgm:t>
    </dgm:pt>
    <dgm:pt modelId="{4AF5163A-373E-4F46-8B89-2DF2284B5A7B}" type="pres">
      <dgm:prSet presAssocID="{A142476C-AD44-4E67-A50F-0B167E4B8BAA}" presName="bullet4b" presStyleLbl="node1" presStyleIdx="1" presStyleCnt="4"/>
      <dgm:spPr/>
    </dgm:pt>
    <dgm:pt modelId="{8BDDE088-9B5A-41C2-B08A-B68FC3211375}" type="pres">
      <dgm:prSet presAssocID="{A142476C-AD44-4E67-A50F-0B167E4B8BAA}" presName="textBox4b" presStyleLbl="revTx" presStyleIdx="1" presStyleCnt="4" custScaleX="126887" custScaleY="27926" custLinFactNeighborX="3260" custLinFactNeighborY="-30297">
        <dgm:presLayoutVars>
          <dgm:bulletEnabled val="1"/>
        </dgm:presLayoutVars>
      </dgm:prSet>
      <dgm:spPr/>
      <dgm:t>
        <a:bodyPr/>
        <a:lstStyle/>
        <a:p>
          <a:endParaRPr lang="en-US"/>
        </a:p>
      </dgm:t>
    </dgm:pt>
    <dgm:pt modelId="{02632345-56C0-43D5-A4B8-C97AB3B952E2}" type="pres">
      <dgm:prSet presAssocID="{A7CC2F14-EAE3-449A-8663-BEC254E89FED}" presName="bullet4c" presStyleLbl="node1" presStyleIdx="2" presStyleCnt="4"/>
      <dgm:spPr/>
    </dgm:pt>
    <dgm:pt modelId="{064D5EB9-CDE9-4E4D-9350-C949761FC17D}" type="pres">
      <dgm:prSet presAssocID="{A7CC2F14-EAE3-449A-8663-BEC254E89FED}" presName="textBox4c" presStyleLbl="revTx" presStyleIdx="2" presStyleCnt="4" custScaleX="113553" custScaleY="24471" custLinFactNeighborX="-4579" custLinFactNeighborY="-32362">
        <dgm:presLayoutVars>
          <dgm:bulletEnabled val="1"/>
        </dgm:presLayoutVars>
      </dgm:prSet>
      <dgm:spPr/>
      <dgm:t>
        <a:bodyPr/>
        <a:lstStyle/>
        <a:p>
          <a:endParaRPr lang="en-US"/>
        </a:p>
      </dgm:t>
    </dgm:pt>
    <dgm:pt modelId="{3C6F96B9-30FF-44DA-94E8-90AB93E2E848}" type="pres">
      <dgm:prSet presAssocID="{4338CB47-615F-444B-9DA3-F76F6AAEDFCA}" presName="bullet4d" presStyleLbl="node1" presStyleIdx="3" presStyleCnt="4"/>
      <dgm:spPr/>
    </dgm:pt>
    <dgm:pt modelId="{BA7B1F80-6284-4695-92B1-5368A98EA61D}" type="pres">
      <dgm:prSet presAssocID="{4338CB47-615F-444B-9DA3-F76F6AAEDFCA}" presName="textBox4d" presStyleLbl="revTx" presStyleIdx="3" presStyleCnt="4" custScaleX="147252" custScaleY="45907" custLinFactNeighborX="14835" custLinFactNeighborY="-21457">
        <dgm:presLayoutVars>
          <dgm:bulletEnabled val="1"/>
        </dgm:presLayoutVars>
      </dgm:prSet>
      <dgm:spPr/>
      <dgm:t>
        <a:bodyPr/>
        <a:lstStyle/>
        <a:p>
          <a:endParaRPr lang="en-US"/>
        </a:p>
      </dgm:t>
    </dgm:pt>
  </dgm:ptLst>
  <dgm:cxnLst>
    <dgm:cxn modelId="{7D6DCEF8-E27C-44F8-BB8D-C64E99F6799D}" srcId="{F7DAF635-8C44-4212-9101-48433B2AD208}" destId="{A7CC2F14-EAE3-449A-8663-BEC254E89FED}" srcOrd="2" destOrd="0" parTransId="{33FC2012-F6C9-4959-B071-396D0E9A2CF4}" sibTransId="{E7A11948-E29B-4E05-B769-75B50603E7AF}"/>
    <dgm:cxn modelId="{727C8E68-5EFF-428B-96C0-204B26BA8E70}" srcId="{F7DAF635-8C44-4212-9101-48433B2AD208}" destId="{063ACE95-FB66-498C-81A9-7DF67FBE8934}" srcOrd="0" destOrd="0" parTransId="{47F11667-4797-49B1-B55A-12DB966DBBED}" sibTransId="{FFE087E4-C255-4841-BB31-AA7A0AE43242}"/>
    <dgm:cxn modelId="{75B3C81A-4CB9-4CD8-B4DF-D173215EC153}" type="presOf" srcId="{F7DAF635-8C44-4212-9101-48433B2AD208}" destId="{B92B3444-4D10-4E40-B8E7-97A7A3409385}" srcOrd="0" destOrd="0" presId="urn:microsoft.com/office/officeart/2005/8/layout/arrow2"/>
    <dgm:cxn modelId="{E509BFDD-919F-4990-959E-DA2F5C497A7D}" type="presOf" srcId="{063ACE95-FB66-498C-81A9-7DF67FBE8934}" destId="{E05BD3A4-9E65-43D3-B0E3-E68625BE5507}" srcOrd="0" destOrd="0" presId="urn:microsoft.com/office/officeart/2005/8/layout/arrow2"/>
    <dgm:cxn modelId="{2DDD1CCA-FAF0-4F7C-BA9F-C06D0552696E}" srcId="{F7DAF635-8C44-4212-9101-48433B2AD208}" destId="{4338CB47-615F-444B-9DA3-F76F6AAEDFCA}" srcOrd="3" destOrd="0" parTransId="{97A630FA-AA6F-431F-842F-1B729A5C2DD6}" sibTransId="{08F9DFA1-76E1-4077-8B56-DFD4561D914B}"/>
    <dgm:cxn modelId="{ADA908EE-67AF-4DEE-BF96-F06CE9FD9AC0}" srcId="{F7DAF635-8C44-4212-9101-48433B2AD208}" destId="{A142476C-AD44-4E67-A50F-0B167E4B8BAA}" srcOrd="1" destOrd="0" parTransId="{6E807F4D-B62E-4101-9E49-F518ADF8939D}" sibTransId="{084546DF-BEDC-4BCA-B543-B5A7DAFA3865}"/>
    <dgm:cxn modelId="{BDC96ADE-176E-41ED-9284-6F7DFA3D1248}" type="presOf" srcId="{A7CC2F14-EAE3-449A-8663-BEC254E89FED}" destId="{064D5EB9-CDE9-4E4D-9350-C949761FC17D}" srcOrd="0" destOrd="0" presId="urn:microsoft.com/office/officeart/2005/8/layout/arrow2"/>
    <dgm:cxn modelId="{C1E0DA2D-6DEE-4169-BAF5-B2777226B934}" type="presOf" srcId="{4338CB47-615F-444B-9DA3-F76F6AAEDFCA}" destId="{BA7B1F80-6284-4695-92B1-5368A98EA61D}" srcOrd="0" destOrd="0" presId="urn:microsoft.com/office/officeart/2005/8/layout/arrow2"/>
    <dgm:cxn modelId="{827E20D0-677B-49DC-B264-5307C06AC088}" type="presOf" srcId="{A142476C-AD44-4E67-A50F-0B167E4B8BAA}" destId="{8BDDE088-9B5A-41C2-B08A-B68FC3211375}" srcOrd="0" destOrd="0" presId="urn:microsoft.com/office/officeart/2005/8/layout/arrow2"/>
    <dgm:cxn modelId="{0CD6930A-F4CC-4459-99EB-F3433DA247A9}" type="presParOf" srcId="{B92B3444-4D10-4E40-B8E7-97A7A3409385}" destId="{86C08A5B-0E46-4DCE-9E47-E0E4ED2A8397}" srcOrd="0" destOrd="0" presId="urn:microsoft.com/office/officeart/2005/8/layout/arrow2"/>
    <dgm:cxn modelId="{7D9AC0CA-901E-4E7B-80E0-8CBBE7A34700}" type="presParOf" srcId="{B92B3444-4D10-4E40-B8E7-97A7A3409385}" destId="{0B80C79C-29F2-4010-B281-5852D8298B4E}" srcOrd="1" destOrd="0" presId="urn:microsoft.com/office/officeart/2005/8/layout/arrow2"/>
    <dgm:cxn modelId="{E64830F5-33F2-45B9-8355-771B9716C86E}" type="presParOf" srcId="{0B80C79C-29F2-4010-B281-5852D8298B4E}" destId="{E756DC04-EB93-40A0-A15D-EE8BB08BB393}" srcOrd="0" destOrd="0" presId="urn:microsoft.com/office/officeart/2005/8/layout/arrow2"/>
    <dgm:cxn modelId="{8611014C-3AE2-4324-8522-0D8114C15F8B}" type="presParOf" srcId="{0B80C79C-29F2-4010-B281-5852D8298B4E}" destId="{E05BD3A4-9E65-43D3-B0E3-E68625BE5507}" srcOrd="1" destOrd="0" presId="urn:microsoft.com/office/officeart/2005/8/layout/arrow2"/>
    <dgm:cxn modelId="{EFADE928-8B67-4C5E-8B37-22C69F6789AB}" type="presParOf" srcId="{0B80C79C-29F2-4010-B281-5852D8298B4E}" destId="{4AF5163A-373E-4F46-8B89-2DF2284B5A7B}" srcOrd="2" destOrd="0" presId="urn:microsoft.com/office/officeart/2005/8/layout/arrow2"/>
    <dgm:cxn modelId="{D72F9AB7-FAD6-4FAD-8C72-6696B064C80C}" type="presParOf" srcId="{0B80C79C-29F2-4010-B281-5852D8298B4E}" destId="{8BDDE088-9B5A-41C2-B08A-B68FC3211375}" srcOrd="3" destOrd="0" presId="urn:microsoft.com/office/officeart/2005/8/layout/arrow2"/>
    <dgm:cxn modelId="{F839132C-40D7-4343-8EA1-A668429CDC8D}" type="presParOf" srcId="{0B80C79C-29F2-4010-B281-5852D8298B4E}" destId="{02632345-56C0-43D5-A4B8-C97AB3B952E2}" srcOrd="4" destOrd="0" presId="urn:microsoft.com/office/officeart/2005/8/layout/arrow2"/>
    <dgm:cxn modelId="{802DAE25-71B1-4989-939A-26545BA922A1}" type="presParOf" srcId="{0B80C79C-29F2-4010-B281-5852D8298B4E}" destId="{064D5EB9-CDE9-4E4D-9350-C949761FC17D}" srcOrd="5" destOrd="0" presId="urn:microsoft.com/office/officeart/2005/8/layout/arrow2"/>
    <dgm:cxn modelId="{8F875475-CA8A-42B1-B7F9-9F0703F6FBEC}" type="presParOf" srcId="{0B80C79C-29F2-4010-B281-5852D8298B4E}" destId="{3C6F96B9-30FF-44DA-94E8-90AB93E2E848}" srcOrd="6" destOrd="0" presId="urn:microsoft.com/office/officeart/2005/8/layout/arrow2"/>
    <dgm:cxn modelId="{9DF105B9-A30F-415D-93DF-A4A70FC4C873}" type="presParOf" srcId="{0B80C79C-29F2-4010-B281-5852D8298B4E}" destId="{BA7B1F80-6284-4695-92B1-5368A98EA61D}"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EECC464-BF18-4C69-9571-AEE199CE4870}" type="doc">
      <dgm:prSet loTypeId="urn:microsoft.com/office/officeart/2008/layout/HorizontalMultiLevelHierarchy" loCatId="hierarchy" qsTypeId="urn:microsoft.com/office/officeart/2005/8/quickstyle/simple3" qsCatId="simple" csTypeId="urn:microsoft.com/office/officeart/2005/8/colors/colorful1" csCatId="colorful" phldr="1"/>
      <dgm:spPr/>
      <dgm:t>
        <a:bodyPr/>
        <a:lstStyle/>
        <a:p>
          <a:endParaRPr lang="en-US"/>
        </a:p>
      </dgm:t>
    </dgm:pt>
    <dgm:pt modelId="{27CAD470-71B5-496C-AC20-4A1543B18018}">
      <dgm:prSet phldrT="[Text]" custT="1"/>
      <dgm:spPr/>
      <dgm:t>
        <a:bodyPr/>
        <a:lstStyle/>
        <a:p>
          <a:r>
            <a:rPr lang="en-US" sz="4400" smtClean="0">
              <a:latin typeface="Aharoni" pitchFamily="2" charset="-79"/>
              <a:cs typeface="Aharoni" pitchFamily="2" charset="-79"/>
            </a:rPr>
            <a:t>Etiologi</a:t>
          </a:r>
          <a:endParaRPr lang="en-US" sz="4400" dirty="0">
            <a:latin typeface="Aharoni" pitchFamily="2" charset="-79"/>
            <a:cs typeface="Aharoni" pitchFamily="2" charset="-79"/>
          </a:endParaRPr>
        </a:p>
      </dgm:t>
    </dgm:pt>
    <dgm:pt modelId="{4D2B375D-0F12-4932-BA86-0F4B9C4CB879}" type="parTrans" cxnId="{30BB6703-4FF2-4B66-BDCB-ECB75B75147E}">
      <dgm:prSet/>
      <dgm:spPr/>
      <dgm:t>
        <a:bodyPr/>
        <a:lstStyle/>
        <a:p>
          <a:endParaRPr lang="en-US"/>
        </a:p>
      </dgm:t>
    </dgm:pt>
    <dgm:pt modelId="{9BA9D196-3E21-4242-95AE-187CE768289D}" type="sibTrans" cxnId="{30BB6703-4FF2-4B66-BDCB-ECB75B75147E}">
      <dgm:prSet/>
      <dgm:spPr/>
      <dgm:t>
        <a:bodyPr/>
        <a:lstStyle/>
        <a:p>
          <a:endParaRPr lang="en-US"/>
        </a:p>
      </dgm:t>
    </dgm:pt>
    <dgm:pt modelId="{FAF8FE43-831B-451B-AD33-104C6CF1D651}">
      <dgm:prSet phldrT="[Text]" custT="1"/>
      <dgm:spPr/>
      <dgm:t>
        <a:bodyPr/>
        <a:lstStyle/>
        <a:p>
          <a:r>
            <a:rPr lang="en-US" sz="4000" smtClean="0"/>
            <a:t>Primer</a:t>
          </a:r>
          <a:endParaRPr lang="en-US" sz="4000" dirty="0"/>
        </a:p>
      </dgm:t>
    </dgm:pt>
    <dgm:pt modelId="{D8D301A6-3D41-43E5-87C2-0BF5C100AB1A}" type="parTrans" cxnId="{13C3AA6F-753A-439D-8F4A-40E269E49602}">
      <dgm:prSet/>
      <dgm:spPr/>
      <dgm:t>
        <a:bodyPr/>
        <a:lstStyle/>
        <a:p>
          <a:endParaRPr lang="en-US"/>
        </a:p>
      </dgm:t>
    </dgm:pt>
    <dgm:pt modelId="{FFA125F9-FB2D-48D7-AEB3-F540DA01D6E6}" type="sibTrans" cxnId="{13C3AA6F-753A-439D-8F4A-40E269E49602}">
      <dgm:prSet/>
      <dgm:spPr/>
      <dgm:t>
        <a:bodyPr/>
        <a:lstStyle/>
        <a:p>
          <a:endParaRPr lang="en-US"/>
        </a:p>
      </dgm:t>
    </dgm:pt>
    <dgm:pt modelId="{A2D96F62-0602-4A28-AEED-12733E25AE44}">
      <dgm:prSet phldrT="[Text]" custT="1"/>
      <dgm:spPr/>
      <dgm:t>
        <a:bodyPr/>
        <a:lstStyle/>
        <a:p>
          <a:r>
            <a:rPr lang="en-US" sz="4000" dirty="0" err="1" smtClean="0"/>
            <a:t>Pencetus</a:t>
          </a:r>
          <a:endParaRPr lang="en-US" sz="4000" dirty="0"/>
        </a:p>
      </dgm:t>
    </dgm:pt>
    <dgm:pt modelId="{9D41D207-BEA5-41B7-838F-5F827C865655}" type="parTrans" cxnId="{0F6733C9-2473-4D9A-98E3-0DCD0B34AB0E}">
      <dgm:prSet/>
      <dgm:spPr/>
      <dgm:t>
        <a:bodyPr/>
        <a:lstStyle/>
        <a:p>
          <a:endParaRPr lang="en-US"/>
        </a:p>
      </dgm:t>
    </dgm:pt>
    <dgm:pt modelId="{0E4A82B7-ACCF-4614-BBCD-6DA02E1D379B}" type="sibTrans" cxnId="{0F6733C9-2473-4D9A-98E3-0DCD0B34AB0E}">
      <dgm:prSet/>
      <dgm:spPr/>
      <dgm:t>
        <a:bodyPr/>
        <a:lstStyle/>
        <a:p>
          <a:endParaRPr lang="en-US"/>
        </a:p>
      </dgm:t>
    </dgm:pt>
    <dgm:pt modelId="{5E55DCBF-4B0D-43EA-A67C-4F2B03FEA13A}">
      <dgm:prSet phldrT="[Text]" custT="1"/>
      <dgm:spPr/>
      <dgm:t>
        <a:bodyPr/>
        <a:lstStyle/>
        <a:p>
          <a:r>
            <a:rPr lang="en-US" sz="4000" dirty="0" err="1" smtClean="0"/>
            <a:t>Penguat</a:t>
          </a:r>
          <a:endParaRPr lang="en-US" sz="4000" dirty="0"/>
        </a:p>
      </dgm:t>
    </dgm:pt>
    <dgm:pt modelId="{741B2467-9B67-44A2-AB95-08AA7F230410}" type="parTrans" cxnId="{57FCB1DF-E367-4CF1-B2DF-8343A3946622}">
      <dgm:prSet/>
      <dgm:spPr/>
      <dgm:t>
        <a:bodyPr/>
        <a:lstStyle/>
        <a:p>
          <a:endParaRPr lang="en-US"/>
        </a:p>
      </dgm:t>
    </dgm:pt>
    <dgm:pt modelId="{62A75163-F832-4609-A357-A1929BCEF0D1}" type="sibTrans" cxnId="{57FCB1DF-E367-4CF1-B2DF-8343A3946622}">
      <dgm:prSet/>
      <dgm:spPr/>
      <dgm:t>
        <a:bodyPr/>
        <a:lstStyle/>
        <a:p>
          <a:endParaRPr lang="en-US"/>
        </a:p>
      </dgm:t>
    </dgm:pt>
    <dgm:pt modelId="{04031199-2C28-4901-A635-6C9D8DED2CF4}">
      <dgm:prSet phldrT="[Text]" custT="1"/>
      <dgm:spPr/>
      <dgm:t>
        <a:bodyPr/>
        <a:lstStyle/>
        <a:p>
          <a:r>
            <a:rPr lang="en-US" sz="4000" dirty="0" err="1" smtClean="0"/>
            <a:t>Predisposisi</a:t>
          </a:r>
          <a:endParaRPr lang="en-US" sz="4000" dirty="0"/>
        </a:p>
      </dgm:t>
    </dgm:pt>
    <dgm:pt modelId="{DD2D0EB7-B17B-4070-BDC7-827915BF4541}" type="parTrans" cxnId="{B6940D1A-54A2-4070-AEF2-841773739F69}">
      <dgm:prSet/>
      <dgm:spPr/>
      <dgm:t>
        <a:bodyPr/>
        <a:lstStyle/>
        <a:p>
          <a:endParaRPr lang="en-US"/>
        </a:p>
      </dgm:t>
    </dgm:pt>
    <dgm:pt modelId="{6157E23D-6033-435C-9F73-9C11B34A59C1}" type="sibTrans" cxnId="{B6940D1A-54A2-4070-AEF2-841773739F69}">
      <dgm:prSet/>
      <dgm:spPr/>
      <dgm:t>
        <a:bodyPr/>
        <a:lstStyle/>
        <a:p>
          <a:endParaRPr lang="en-US"/>
        </a:p>
      </dgm:t>
    </dgm:pt>
    <dgm:pt modelId="{2E27333C-8623-4058-B11B-2C39E13CBE80}" type="pres">
      <dgm:prSet presAssocID="{0EECC464-BF18-4C69-9571-AEE199CE4870}" presName="Name0" presStyleCnt="0">
        <dgm:presLayoutVars>
          <dgm:chPref val="1"/>
          <dgm:dir/>
          <dgm:animOne val="branch"/>
          <dgm:animLvl val="lvl"/>
          <dgm:resizeHandles val="exact"/>
        </dgm:presLayoutVars>
      </dgm:prSet>
      <dgm:spPr/>
      <dgm:t>
        <a:bodyPr/>
        <a:lstStyle/>
        <a:p>
          <a:endParaRPr lang="en-US"/>
        </a:p>
      </dgm:t>
    </dgm:pt>
    <dgm:pt modelId="{9D4B5311-E485-40D2-8FFF-BEE434EBAA20}" type="pres">
      <dgm:prSet presAssocID="{27CAD470-71B5-496C-AC20-4A1543B18018}" presName="root1" presStyleCnt="0"/>
      <dgm:spPr/>
      <dgm:t>
        <a:bodyPr/>
        <a:lstStyle/>
        <a:p>
          <a:endParaRPr lang="en-US"/>
        </a:p>
      </dgm:t>
    </dgm:pt>
    <dgm:pt modelId="{DD77DF0E-8253-44B0-8E9F-AF601FEBE294}" type="pres">
      <dgm:prSet presAssocID="{27CAD470-71B5-496C-AC20-4A1543B18018}" presName="LevelOneTextNode" presStyleLbl="node0" presStyleIdx="0" presStyleCnt="1" custAng="5400000" custScaleY="45000" custLinFactNeighborX="-20305" custLinFactNeighborY="-500">
        <dgm:presLayoutVars>
          <dgm:chPref val="3"/>
        </dgm:presLayoutVars>
      </dgm:prSet>
      <dgm:spPr/>
      <dgm:t>
        <a:bodyPr/>
        <a:lstStyle/>
        <a:p>
          <a:endParaRPr lang="en-US"/>
        </a:p>
      </dgm:t>
    </dgm:pt>
    <dgm:pt modelId="{9CB82028-298E-4732-A7EA-0BD258E8A85B}" type="pres">
      <dgm:prSet presAssocID="{27CAD470-71B5-496C-AC20-4A1543B18018}" presName="level2hierChild" presStyleCnt="0"/>
      <dgm:spPr/>
      <dgm:t>
        <a:bodyPr/>
        <a:lstStyle/>
        <a:p>
          <a:endParaRPr lang="en-US"/>
        </a:p>
      </dgm:t>
    </dgm:pt>
    <dgm:pt modelId="{F0492A65-565E-4146-85F9-2462CBBA83CE}" type="pres">
      <dgm:prSet presAssocID="{D8D301A6-3D41-43E5-87C2-0BF5C100AB1A}" presName="conn2-1" presStyleLbl="parChTrans1D2" presStyleIdx="0" presStyleCnt="4"/>
      <dgm:spPr/>
      <dgm:t>
        <a:bodyPr/>
        <a:lstStyle/>
        <a:p>
          <a:endParaRPr lang="en-US"/>
        </a:p>
      </dgm:t>
    </dgm:pt>
    <dgm:pt modelId="{73FD6036-98A2-4722-83AB-54167AD2CD10}" type="pres">
      <dgm:prSet presAssocID="{D8D301A6-3D41-43E5-87C2-0BF5C100AB1A}" presName="connTx" presStyleLbl="parChTrans1D2" presStyleIdx="0" presStyleCnt="4"/>
      <dgm:spPr/>
      <dgm:t>
        <a:bodyPr/>
        <a:lstStyle/>
        <a:p>
          <a:endParaRPr lang="en-US"/>
        </a:p>
      </dgm:t>
    </dgm:pt>
    <dgm:pt modelId="{73B8A074-E1A2-410A-995C-51521B8240FE}" type="pres">
      <dgm:prSet presAssocID="{FAF8FE43-831B-451B-AD33-104C6CF1D651}" presName="root2" presStyleCnt="0"/>
      <dgm:spPr/>
      <dgm:t>
        <a:bodyPr/>
        <a:lstStyle/>
        <a:p>
          <a:endParaRPr lang="en-US"/>
        </a:p>
      </dgm:t>
    </dgm:pt>
    <dgm:pt modelId="{3AD5E9C1-B658-4B62-AFC7-C56746198EB1}" type="pres">
      <dgm:prSet presAssocID="{FAF8FE43-831B-451B-AD33-104C6CF1D651}" presName="LevelTwoTextNode" presStyleLbl="node2" presStyleIdx="0" presStyleCnt="4">
        <dgm:presLayoutVars>
          <dgm:chPref val="3"/>
        </dgm:presLayoutVars>
      </dgm:prSet>
      <dgm:spPr/>
      <dgm:t>
        <a:bodyPr/>
        <a:lstStyle/>
        <a:p>
          <a:endParaRPr lang="en-US"/>
        </a:p>
      </dgm:t>
    </dgm:pt>
    <dgm:pt modelId="{37C52B2B-1955-4946-8853-C498970C0043}" type="pres">
      <dgm:prSet presAssocID="{FAF8FE43-831B-451B-AD33-104C6CF1D651}" presName="level3hierChild" presStyleCnt="0"/>
      <dgm:spPr/>
      <dgm:t>
        <a:bodyPr/>
        <a:lstStyle/>
        <a:p>
          <a:endParaRPr lang="en-US"/>
        </a:p>
      </dgm:t>
    </dgm:pt>
    <dgm:pt modelId="{8E22CE55-C776-4870-8EA6-43D2A370D6AE}" type="pres">
      <dgm:prSet presAssocID="{DD2D0EB7-B17B-4070-BDC7-827915BF4541}" presName="conn2-1" presStyleLbl="parChTrans1D2" presStyleIdx="1" presStyleCnt="4"/>
      <dgm:spPr/>
      <dgm:t>
        <a:bodyPr/>
        <a:lstStyle/>
        <a:p>
          <a:endParaRPr lang="en-US"/>
        </a:p>
      </dgm:t>
    </dgm:pt>
    <dgm:pt modelId="{D59E7E5D-99AE-4CC5-B95F-5FA7CF6B9F2C}" type="pres">
      <dgm:prSet presAssocID="{DD2D0EB7-B17B-4070-BDC7-827915BF4541}" presName="connTx" presStyleLbl="parChTrans1D2" presStyleIdx="1" presStyleCnt="4"/>
      <dgm:spPr/>
      <dgm:t>
        <a:bodyPr/>
        <a:lstStyle/>
        <a:p>
          <a:endParaRPr lang="en-US"/>
        </a:p>
      </dgm:t>
    </dgm:pt>
    <dgm:pt modelId="{46001563-E4EC-4E6C-9DB5-297B1819A33B}" type="pres">
      <dgm:prSet presAssocID="{04031199-2C28-4901-A635-6C9D8DED2CF4}" presName="root2" presStyleCnt="0"/>
      <dgm:spPr/>
      <dgm:t>
        <a:bodyPr/>
        <a:lstStyle/>
        <a:p>
          <a:endParaRPr lang="en-US"/>
        </a:p>
      </dgm:t>
    </dgm:pt>
    <dgm:pt modelId="{548F3748-FC78-4AB6-A6DA-27B81705A96F}" type="pres">
      <dgm:prSet presAssocID="{04031199-2C28-4901-A635-6C9D8DED2CF4}" presName="LevelTwoTextNode" presStyleLbl="node2" presStyleIdx="1" presStyleCnt="4">
        <dgm:presLayoutVars>
          <dgm:chPref val="3"/>
        </dgm:presLayoutVars>
      </dgm:prSet>
      <dgm:spPr/>
      <dgm:t>
        <a:bodyPr/>
        <a:lstStyle/>
        <a:p>
          <a:endParaRPr lang="en-US"/>
        </a:p>
      </dgm:t>
    </dgm:pt>
    <dgm:pt modelId="{CB47E34D-17A1-49FF-B84C-31108F6884C6}" type="pres">
      <dgm:prSet presAssocID="{04031199-2C28-4901-A635-6C9D8DED2CF4}" presName="level3hierChild" presStyleCnt="0"/>
      <dgm:spPr/>
      <dgm:t>
        <a:bodyPr/>
        <a:lstStyle/>
        <a:p>
          <a:endParaRPr lang="en-US"/>
        </a:p>
      </dgm:t>
    </dgm:pt>
    <dgm:pt modelId="{A6D1689C-1E34-4D6D-B9BF-29935CF00FFF}" type="pres">
      <dgm:prSet presAssocID="{9D41D207-BEA5-41B7-838F-5F827C865655}" presName="conn2-1" presStyleLbl="parChTrans1D2" presStyleIdx="2" presStyleCnt="4"/>
      <dgm:spPr/>
      <dgm:t>
        <a:bodyPr/>
        <a:lstStyle/>
        <a:p>
          <a:endParaRPr lang="en-US"/>
        </a:p>
      </dgm:t>
    </dgm:pt>
    <dgm:pt modelId="{BEFF6367-39D6-4E2B-A956-2A6BCC3B866C}" type="pres">
      <dgm:prSet presAssocID="{9D41D207-BEA5-41B7-838F-5F827C865655}" presName="connTx" presStyleLbl="parChTrans1D2" presStyleIdx="2" presStyleCnt="4"/>
      <dgm:spPr/>
      <dgm:t>
        <a:bodyPr/>
        <a:lstStyle/>
        <a:p>
          <a:endParaRPr lang="en-US"/>
        </a:p>
      </dgm:t>
    </dgm:pt>
    <dgm:pt modelId="{0D116E45-C991-4728-8CD9-750D5F6FB5E0}" type="pres">
      <dgm:prSet presAssocID="{A2D96F62-0602-4A28-AEED-12733E25AE44}" presName="root2" presStyleCnt="0"/>
      <dgm:spPr/>
      <dgm:t>
        <a:bodyPr/>
        <a:lstStyle/>
        <a:p>
          <a:endParaRPr lang="en-US"/>
        </a:p>
      </dgm:t>
    </dgm:pt>
    <dgm:pt modelId="{FDD614DB-FBD6-4ACD-B098-B83068CF8A47}" type="pres">
      <dgm:prSet presAssocID="{A2D96F62-0602-4A28-AEED-12733E25AE44}" presName="LevelTwoTextNode" presStyleLbl="node2" presStyleIdx="2" presStyleCnt="4">
        <dgm:presLayoutVars>
          <dgm:chPref val="3"/>
        </dgm:presLayoutVars>
      </dgm:prSet>
      <dgm:spPr/>
      <dgm:t>
        <a:bodyPr/>
        <a:lstStyle/>
        <a:p>
          <a:endParaRPr lang="en-US"/>
        </a:p>
      </dgm:t>
    </dgm:pt>
    <dgm:pt modelId="{6A9E3247-D46C-4F57-929C-A9301E54ABA9}" type="pres">
      <dgm:prSet presAssocID="{A2D96F62-0602-4A28-AEED-12733E25AE44}" presName="level3hierChild" presStyleCnt="0"/>
      <dgm:spPr/>
      <dgm:t>
        <a:bodyPr/>
        <a:lstStyle/>
        <a:p>
          <a:endParaRPr lang="en-US"/>
        </a:p>
      </dgm:t>
    </dgm:pt>
    <dgm:pt modelId="{AA44A23C-8024-438D-ADA1-17F42C45BB9C}" type="pres">
      <dgm:prSet presAssocID="{741B2467-9B67-44A2-AB95-08AA7F230410}" presName="conn2-1" presStyleLbl="parChTrans1D2" presStyleIdx="3" presStyleCnt="4"/>
      <dgm:spPr/>
      <dgm:t>
        <a:bodyPr/>
        <a:lstStyle/>
        <a:p>
          <a:endParaRPr lang="en-US"/>
        </a:p>
      </dgm:t>
    </dgm:pt>
    <dgm:pt modelId="{E69E92E6-AAFC-4768-B76E-B522D96DC917}" type="pres">
      <dgm:prSet presAssocID="{741B2467-9B67-44A2-AB95-08AA7F230410}" presName="connTx" presStyleLbl="parChTrans1D2" presStyleIdx="3" presStyleCnt="4"/>
      <dgm:spPr/>
      <dgm:t>
        <a:bodyPr/>
        <a:lstStyle/>
        <a:p>
          <a:endParaRPr lang="en-US"/>
        </a:p>
      </dgm:t>
    </dgm:pt>
    <dgm:pt modelId="{EBDAC560-FCC5-424B-B665-37E5C2D03321}" type="pres">
      <dgm:prSet presAssocID="{5E55DCBF-4B0D-43EA-A67C-4F2B03FEA13A}" presName="root2" presStyleCnt="0"/>
      <dgm:spPr/>
      <dgm:t>
        <a:bodyPr/>
        <a:lstStyle/>
        <a:p>
          <a:endParaRPr lang="en-US"/>
        </a:p>
      </dgm:t>
    </dgm:pt>
    <dgm:pt modelId="{8028DD9C-E36D-406A-8A3C-BD3DC0A63ECD}" type="pres">
      <dgm:prSet presAssocID="{5E55DCBF-4B0D-43EA-A67C-4F2B03FEA13A}" presName="LevelTwoTextNode" presStyleLbl="node2" presStyleIdx="3" presStyleCnt="4">
        <dgm:presLayoutVars>
          <dgm:chPref val="3"/>
        </dgm:presLayoutVars>
      </dgm:prSet>
      <dgm:spPr/>
      <dgm:t>
        <a:bodyPr/>
        <a:lstStyle/>
        <a:p>
          <a:endParaRPr lang="en-US"/>
        </a:p>
      </dgm:t>
    </dgm:pt>
    <dgm:pt modelId="{59820EB4-22AC-4DEB-A488-8EE6C30CC4CC}" type="pres">
      <dgm:prSet presAssocID="{5E55DCBF-4B0D-43EA-A67C-4F2B03FEA13A}" presName="level3hierChild" presStyleCnt="0"/>
      <dgm:spPr/>
      <dgm:t>
        <a:bodyPr/>
        <a:lstStyle/>
        <a:p>
          <a:endParaRPr lang="en-US"/>
        </a:p>
      </dgm:t>
    </dgm:pt>
  </dgm:ptLst>
  <dgm:cxnLst>
    <dgm:cxn modelId="{CCBB30FA-0652-4DC7-91F2-5304FEEFE001}" type="presOf" srcId="{741B2467-9B67-44A2-AB95-08AA7F230410}" destId="{AA44A23C-8024-438D-ADA1-17F42C45BB9C}" srcOrd="0" destOrd="0" presId="urn:microsoft.com/office/officeart/2008/layout/HorizontalMultiLevelHierarchy"/>
    <dgm:cxn modelId="{4B2CFF4B-FC19-404F-9DC9-94F69DB2B4AD}" type="presOf" srcId="{D8D301A6-3D41-43E5-87C2-0BF5C100AB1A}" destId="{73FD6036-98A2-4722-83AB-54167AD2CD10}" srcOrd="1" destOrd="0" presId="urn:microsoft.com/office/officeart/2008/layout/HorizontalMultiLevelHierarchy"/>
    <dgm:cxn modelId="{9E4E6BDF-6271-4D3A-BEF8-FE34F22C6BD6}" type="presOf" srcId="{9D41D207-BEA5-41B7-838F-5F827C865655}" destId="{BEFF6367-39D6-4E2B-A956-2A6BCC3B866C}" srcOrd="1" destOrd="0" presId="urn:microsoft.com/office/officeart/2008/layout/HorizontalMultiLevelHierarchy"/>
    <dgm:cxn modelId="{0F6733C9-2473-4D9A-98E3-0DCD0B34AB0E}" srcId="{27CAD470-71B5-496C-AC20-4A1543B18018}" destId="{A2D96F62-0602-4A28-AEED-12733E25AE44}" srcOrd="2" destOrd="0" parTransId="{9D41D207-BEA5-41B7-838F-5F827C865655}" sibTransId="{0E4A82B7-ACCF-4614-BBCD-6DA02E1D379B}"/>
    <dgm:cxn modelId="{D96D56BC-4229-4FE0-A51E-FD4F905C77A4}" type="presOf" srcId="{27CAD470-71B5-496C-AC20-4A1543B18018}" destId="{DD77DF0E-8253-44B0-8E9F-AF601FEBE294}" srcOrd="0" destOrd="0" presId="urn:microsoft.com/office/officeart/2008/layout/HorizontalMultiLevelHierarchy"/>
    <dgm:cxn modelId="{57FCB1DF-E367-4CF1-B2DF-8343A3946622}" srcId="{27CAD470-71B5-496C-AC20-4A1543B18018}" destId="{5E55DCBF-4B0D-43EA-A67C-4F2B03FEA13A}" srcOrd="3" destOrd="0" parTransId="{741B2467-9B67-44A2-AB95-08AA7F230410}" sibTransId="{62A75163-F832-4609-A357-A1929BCEF0D1}"/>
    <dgm:cxn modelId="{1CC885D8-963A-4A61-AC86-4B72441B190B}" type="presOf" srcId="{0EECC464-BF18-4C69-9571-AEE199CE4870}" destId="{2E27333C-8623-4058-B11B-2C39E13CBE80}" srcOrd="0" destOrd="0" presId="urn:microsoft.com/office/officeart/2008/layout/HorizontalMultiLevelHierarchy"/>
    <dgm:cxn modelId="{982FAA04-1FAA-415B-B511-27A1B9FE3C5B}" type="presOf" srcId="{9D41D207-BEA5-41B7-838F-5F827C865655}" destId="{A6D1689C-1E34-4D6D-B9BF-29935CF00FFF}" srcOrd="0" destOrd="0" presId="urn:microsoft.com/office/officeart/2008/layout/HorizontalMultiLevelHierarchy"/>
    <dgm:cxn modelId="{808DE296-B68A-4172-9A46-334BD72B1A5C}" type="presOf" srcId="{A2D96F62-0602-4A28-AEED-12733E25AE44}" destId="{FDD614DB-FBD6-4ACD-B098-B83068CF8A47}" srcOrd="0" destOrd="0" presId="urn:microsoft.com/office/officeart/2008/layout/HorizontalMultiLevelHierarchy"/>
    <dgm:cxn modelId="{1D8812A6-A64B-421E-983B-911F2FC95870}" type="presOf" srcId="{DD2D0EB7-B17B-4070-BDC7-827915BF4541}" destId="{D59E7E5D-99AE-4CC5-B95F-5FA7CF6B9F2C}" srcOrd="1" destOrd="0" presId="urn:microsoft.com/office/officeart/2008/layout/HorizontalMultiLevelHierarchy"/>
    <dgm:cxn modelId="{13C3AA6F-753A-439D-8F4A-40E269E49602}" srcId="{27CAD470-71B5-496C-AC20-4A1543B18018}" destId="{FAF8FE43-831B-451B-AD33-104C6CF1D651}" srcOrd="0" destOrd="0" parTransId="{D8D301A6-3D41-43E5-87C2-0BF5C100AB1A}" sibTransId="{FFA125F9-FB2D-48D7-AEB3-F540DA01D6E6}"/>
    <dgm:cxn modelId="{EBA5C278-CEF2-444F-ABDF-9CF9E308B47F}" type="presOf" srcId="{5E55DCBF-4B0D-43EA-A67C-4F2B03FEA13A}" destId="{8028DD9C-E36D-406A-8A3C-BD3DC0A63ECD}" srcOrd="0" destOrd="0" presId="urn:microsoft.com/office/officeart/2008/layout/HorizontalMultiLevelHierarchy"/>
    <dgm:cxn modelId="{3072D195-A7B1-4994-B52C-4B0CC7448ACA}" type="presOf" srcId="{DD2D0EB7-B17B-4070-BDC7-827915BF4541}" destId="{8E22CE55-C776-4870-8EA6-43D2A370D6AE}" srcOrd="0" destOrd="0" presId="urn:microsoft.com/office/officeart/2008/layout/HorizontalMultiLevelHierarchy"/>
    <dgm:cxn modelId="{C1AC2D12-D3D3-4562-ABAA-2772203DC7BB}" type="presOf" srcId="{04031199-2C28-4901-A635-6C9D8DED2CF4}" destId="{548F3748-FC78-4AB6-A6DA-27B81705A96F}" srcOrd="0" destOrd="0" presId="urn:microsoft.com/office/officeart/2008/layout/HorizontalMultiLevelHierarchy"/>
    <dgm:cxn modelId="{F6A27B2D-02E5-4CB6-B4E4-45A778FDA7EE}" type="presOf" srcId="{D8D301A6-3D41-43E5-87C2-0BF5C100AB1A}" destId="{F0492A65-565E-4146-85F9-2462CBBA83CE}" srcOrd="0" destOrd="0" presId="urn:microsoft.com/office/officeart/2008/layout/HorizontalMultiLevelHierarchy"/>
    <dgm:cxn modelId="{B44B033A-81C0-4A5D-8F1E-8DB5165AD267}" type="presOf" srcId="{FAF8FE43-831B-451B-AD33-104C6CF1D651}" destId="{3AD5E9C1-B658-4B62-AFC7-C56746198EB1}" srcOrd="0" destOrd="0" presId="urn:microsoft.com/office/officeart/2008/layout/HorizontalMultiLevelHierarchy"/>
    <dgm:cxn modelId="{A0045BBB-7502-4B4E-9FEB-3DA0747D3681}" type="presOf" srcId="{741B2467-9B67-44A2-AB95-08AA7F230410}" destId="{E69E92E6-AAFC-4768-B76E-B522D96DC917}" srcOrd="1" destOrd="0" presId="urn:microsoft.com/office/officeart/2008/layout/HorizontalMultiLevelHierarchy"/>
    <dgm:cxn modelId="{30BB6703-4FF2-4B66-BDCB-ECB75B75147E}" srcId="{0EECC464-BF18-4C69-9571-AEE199CE4870}" destId="{27CAD470-71B5-496C-AC20-4A1543B18018}" srcOrd="0" destOrd="0" parTransId="{4D2B375D-0F12-4932-BA86-0F4B9C4CB879}" sibTransId="{9BA9D196-3E21-4242-95AE-187CE768289D}"/>
    <dgm:cxn modelId="{B6940D1A-54A2-4070-AEF2-841773739F69}" srcId="{27CAD470-71B5-496C-AC20-4A1543B18018}" destId="{04031199-2C28-4901-A635-6C9D8DED2CF4}" srcOrd="1" destOrd="0" parTransId="{DD2D0EB7-B17B-4070-BDC7-827915BF4541}" sibTransId="{6157E23D-6033-435C-9F73-9C11B34A59C1}"/>
    <dgm:cxn modelId="{B05A1397-320B-4F23-8F1D-444519CFEB4F}" type="presParOf" srcId="{2E27333C-8623-4058-B11B-2C39E13CBE80}" destId="{9D4B5311-E485-40D2-8FFF-BEE434EBAA20}" srcOrd="0" destOrd="0" presId="urn:microsoft.com/office/officeart/2008/layout/HorizontalMultiLevelHierarchy"/>
    <dgm:cxn modelId="{CAFFEEA6-9648-4CA1-A2E3-EF64C30F37CD}" type="presParOf" srcId="{9D4B5311-E485-40D2-8FFF-BEE434EBAA20}" destId="{DD77DF0E-8253-44B0-8E9F-AF601FEBE294}" srcOrd="0" destOrd="0" presId="urn:microsoft.com/office/officeart/2008/layout/HorizontalMultiLevelHierarchy"/>
    <dgm:cxn modelId="{AF83A8A4-63F3-49C1-BAC6-23B68320EA9D}" type="presParOf" srcId="{9D4B5311-E485-40D2-8FFF-BEE434EBAA20}" destId="{9CB82028-298E-4732-A7EA-0BD258E8A85B}" srcOrd="1" destOrd="0" presId="urn:microsoft.com/office/officeart/2008/layout/HorizontalMultiLevelHierarchy"/>
    <dgm:cxn modelId="{DB752616-6C65-4FA9-9919-ED0E7C96C0CF}" type="presParOf" srcId="{9CB82028-298E-4732-A7EA-0BD258E8A85B}" destId="{F0492A65-565E-4146-85F9-2462CBBA83CE}" srcOrd="0" destOrd="0" presId="urn:microsoft.com/office/officeart/2008/layout/HorizontalMultiLevelHierarchy"/>
    <dgm:cxn modelId="{541B956D-50B2-4170-A4B6-0354D054DC59}" type="presParOf" srcId="{F0492A65-565E-4146-85F9-2462CBBA83CE}" destId="{73FD6036-98A2-4722-83AB-54167AD2CD10}" srcOrd="0" destOrd="0" presId="urn:microsoft.com/office/officeart/2008/layout/HorizontalMultiLevelHierarchy"/>
    <dgm:cxn modelId="{1A146E43-AF4B-4445-A23D-87E1FC386954}" type="presParOf" srcId="{9CB82028-298E-4732-A7EA-0BD258E8A85B}" destId="{73B8A074-E1A2-410A-995C-51521B8240FE}" srcOrd="1" destOrd="0" presId="urn:microsoft.com/office/officeart/2008/layout/HorizontalMultiLevelHierarchy"/>
    <dgm:cxn modelId="{319DB575-2FA0-4CB9-A89B-50A82F8094C6}" type="presParOf" srcId="{73B8A074-E1A2-410A-995C-51521B8240FE}" destId="{3AD5E9C1-B658-4B62-AFC7-C56746198EB1}" srcOrd="0" destOrd="0" presId="urn:microsoft.com/office/officeart/2008/layout/HorizontalMultiLevelHierarchy"/>
    <dgm:cxn modelId="{4F810F8D-60CE-4CB7-B642-8D1A2031821B}" type="presParOf" srcId="{73B8A074-E1A2-410A-995C-51521B8240FE}" destId="{37C52B2B-1955-4946-8853-C498970C0043}" srcOrd="1" destOrd="0" presId="urn:microsoft.com/office/officeart/2008/layout/HorizontalMultiLevelHierarchy"/>
    <dgm:cxn modelId="{0CA4A632-6038-4F33-829D-6854195F5AAA}" type="presParOf" srcId="{9CB82028-298E-4732-A7EA-0BD258E8A85B}" destId="{8E22CE55-C776-4870-8EA6-43D2A370D6AE}" srcOrd="2" destOrd="0" presId="urn:microsoft.com/office/officeart/2008/layout/HorizontalMultiLevelHierarchy"/>
    <dgm:cxn modelId="{AF255E7F-C00C-47C5-88A4-86DF6CA28784}" type="presParOf" srcId="{8E22CE55-C776-4870-8EA6-43D2A370D6AE}" destId="{D59E7E5D-99AE-4CC5-B95F-5FA7CF6B9F2C}" srcOrd="0" destOrd="0" presId="urn:microsoft.com/office/officeart/2008/layout/HorizontalMultiLevelHierarchy"/>
    <dgm:cxn modelId="{5175D8CC-506F-4A7E-9B33-09701AE7796A}" type="presParOf" srcId="{9CB82028-298E-4732-A7EA-0BD258E8A85B}" destId="{46001563-E4EC-4E6C-9DB5-297B1819A33B}" srcOrd="3" destOrd="0" presId="urn:microsoft.com/office/officeart/2008/layout/HorizontalMultiLevelHierarchy"/>
    <dgm:cxn modelId="{EC9E0621-8380-4468-9779-379030089B68}" type="presParOf" srcId="{46001563-E4EC-4E6C-9DB5-297B1819A33B}" destId="{548F3748-FC78-4AB6-A6DA-27B81705A96F}" srcOrd="0" destOrd="0" presId="urn:microsoft.com/office/officeart/2008/layout/HorizontalMultiLevelHierarchy"/>
    <dgm:cxn modelId="{BDD630E2-3B6C-4369-8426-F5B875E84086}" type="presParOf" srcId="{46001563-E4EC-4E6C-9DB5-297B1819A33B}" destId="{CB47E34D-17A1-49FF-B84C-31108F6884C6}" srcOrd="1" destOrd="0" presId="urn:microsoft.com/office/officeart/2008/layout/HorizontalMultiLevelHierarchy"/>
    <dgm:cxn modelId="{74FA3EDA-97A9-4627-B329-CCC391FF2107}" type="presParOf" srcId="{9CB82028-298E-4732-A7EA-0BD258E8A85B}" destId="{A6D1689C-1E34-4D6D-B9BF-29935CF00FFF}" srcOrd="4" destOrd="0" presId="urn:microsoft.com/office/officeart/2008/layout/HorizontalMultiLevelHierarchy"/>
    <dgm:cxn modelId="{09C823EE-018D-4B21-BD68-42CBEB6CA662}" type="presParOf" srcId="{A6D1689C-1E34-4D6D-B9BF-29935CF00FFF}" destId="{BEFF6367-39D6-4E2B-A956-2A6BCC3B866C}" srcOrd="0" destOrd="0" presId="urn:microsoft.com/office/officeart/2008/layout/HorizontalMultiLevelHierarchy"/>
    <dgm:cxn modelId="{1C3F738D-2ED6-4D71-A3D9-5C3CFE6BECAD}" type="presParOf" srcId="{9CB82028-298E-4732-A7EA-0BD258E8A85B}" destId="{0D116E45-C991-4728-8CD9-750D5F6FB5E0}" srcOrd="5" destOrd="0" presId="urn:microsoft.com/office/officeart/2008/layout/HorizontalMultiLevelHierarchy"/>
    <dgm:cxn modelId="{51F9BFAD-78F9-4724-B10A-C585F4EBE375}" type="presParOf" srcId="{0D116E45-C991-4728-8CD9-750D5F6FB5E0}" destId="{FDD614DB-FBD6-4ACD-B098-B83068CF8A47}" srcOrd="0" destOrd="0" presId="urn:microsoft.com/office/officeart/2008/layout/HorizontalMultiLevelHierarchy"/>
    <dgm:cxn modelId="{9DF8F8A8-E572-4E77-874A-FC7E79CD9AB4}" type="presParOf" srcId="{0D116E45-C991-4728-8CD9-750D5F6FB5E0}" destId="{6A9E3247-D46C-4F57-929C-A9301E54ABA9}" srcOrd="1" destOrd="0" presId="urn:microsoft.com/office/officeart/2008/layout/HorizontalMultiLevelHierarchy"/>
    <dgm:cxn modelId="{16A04B19-29C7-4022-B250-49C1C20F9321}" type="presParOf" srcId="{9CB82028-298E-4732-A7EA-0BD258E8A85B}" destId="{AA44A23C-8024-438D-ADA1-17F42C45BB9C}" srcOrd="6" destOrd="0" presId="urn:microsoft.com/office/officeart/2008/layout/HorizontalMultiLevelHierarchy"/>
    <dgm:cxn modelId="{8170B74C-D1F7-4C63-8431-E2F7F2AF8D29}" type="presParOf" srcId="{AA44A23C-8024-438D-ADA1-17F42C45BB9C}" destId="{E69E92E6-AAFC-4768-B76E-B522D96DC917}" srcOrd="0" destOrd="0" presId="urn:microsoft.com/office/officeart/2008/layout/HorizontalMultiLevelHierarchy"/>
    <dgm:cxn modelId="{982BDF0E-4297-4BD9-9FD0-01FB7E420F51}" type="presParOf" srcId="{9CB82028-298E-4732-A7EA-0BD258E8A85B}" destId="{EBDAC560-FCC5-424B-B665-37E5C2D03321}" srcOrd="7" destOrd="0" presId="urn:microsoft.com/office/officeart/2008/layout/HorizontalMultiLevelHierarchy"/>
    <dgm:cxn modelId="{9EABE8EC-4A63-42E3-B3EA-57B74721D391}" type="presParOf" srcId="{EBDAC560-FCC5-424B-B665-37E5C2D03321}" destId="{8028DD9C-E36D-406A-8A3C-BD3DC0A63ECD}" srcOrd="0" destOrd="0" presId="urn:microsoft.com/office/officeart/2008/layout/HorizontalMultiLevelHierarchy"/>
    <dgm:cxn modelId="{B6B9AEBD-E2AC-4FC0-B4B3-8A7B90A615C0}" type="presParOf" srcId="{EBDAC560-FCC5-424B-B665-37E5C2D03321}" destId="{59820EB4-22AC-4DEB-A488-8EE6C30CC4CC}"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BF0367-766C-4DEA-8BDC-2FDE4A36AD40}" type="doc">
      <dgm:prSet loTypeId="urn:microsoft.com/office/officeart/2005/8/layout/hierarchy3" loCatId="list" qsTypeId="urn:microsoft.com/office/officeart/2005/8/quickstyle/simple3" qsCatId="simple" csTypeId="urn:microsoft.com/office/officeart/2005/8/colors/colorful1" csCatId="colorful" phldr="1"/>
      <dgm:spPr/>
      <dgm:t>
        <a:bodyPr/>
        <a:lstStyle/>
        <a:p>
          <a:endParaRPr lang="en-US"/>
        </a:p>
      </dgm:t>
    </dgm:pt>
    <dgm:pt modelId="{C10008FC-EC56-4753-8A58-1C764E2F8DBD}">
      <dgm:prSet phldrT="[Text]" custT="1">
        <dgm:style>
          <a:lnRef idx="2">
            <a:schemeClr val="accent2"/>
          </a:lnRef>
          <a:fillRef idx="1">
            <a:schemeClr val="lt1"/>
          </a:fillRef>
          <a:effectRef idx="0">
            <a:schemeClr val="accent2"/>
          </a:effectRef>
          <a:fontRef idx="minor">
            <a:schemeClr val="dk1"/>
          </a:fontRef>
        </dgm:style>
      </dgm:prSet>
      <dgm:spPr/>
      <dgm:t>
        <a:bodyPr/>
        <a:lstStyle/>
        <a:p>
          <a:r>
            <a:rPr lang="en-US" sz="2800" dirty="0" err="1" smtClean="0">
              <a:latin typeface="+mn-lt"/>
              <a:ea typeface="Arial Unicode MS" pitchFamily="34" charset="-128"/>
              <a:cs typeface="Arial Unicode MS" pitchFamily="34" charset="-128"/>
            </a:rPr>
            <a:t>Masa</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Demonologi</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Awal</a:t>
          </a:r>
          <a:endParaRPr lang="en-US" sz="2800" dirty="0">
            <a:latin typeface="+mn-lt"/>
            <a:ea typeface="Arial Unicode MS" pitchFamily="34" charset="-128"/>
            <a:cs typeface="Arial Unicode MS" pitchFamily="34" charset="-128"/>
          </a:endParaRPr>
        </a:p>
      </dgm:t>
    </dgm:pt>
    <dgm:pt modelId="{9DC53F2F-69C1-4A33-BECE-F1D209F00EE5}" type="parTrans" cxnId="{74D42159-7734-4FC9-9BD5-832049ADCF8B}">
      <dgm:prSet/>
      <dgm:spPr/>
      <dgm:t>
        <a:bodyPr/>
        <a:lstStyle/>
        <a:p>
          <a:endParaRPr lang="en-US"/>
        </a:p>
      </dgm:t>
    </dgm:pt>
    <dgm:pt modelId="{F41B6EFB-980D-453D-A1BA-BA8764BED231}" type="sibTrans" cxnId="{74D42159-7734-4FC9-9BD5-832049ADCF8B}">
      <dgm:prSet/>
      <dgm:spPr/>
      <dgm:t>
        <a:bodyPr/>
        <a:lstStyle/>
        <a:p>
          <a:endParaRPr lang="en-US"/>
        </a:p>
      </dgm:t>
    </dgm:pt>
    <dgm:pt modelId="{F2D92A9F-B900-4E6A-AA5C-49EAA234E3F3}">
      <dgm:prSet phldrT="[Text]" custT="1"/>
      <dgm:spPr/>
      <dgm:t>
        <a:bodyPr/>
        <a:lstStyle/>
        <a:p>
          <a:r>
            <a:rPr lang="en-US" sz="2800" dirty="0" err="1" smtClean="0">
              <a:latin typeface="+mn-lt"/>
              <a:ea typeface="Arial Unicode MS" pitchFamily="34" charset="-128"/>
              <a:cs typeface="Arial Unicode MS" pitchFamily="34" charset="-128"/>
            </a:rPr>
            <a:t>Masa</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Somatogenesis</a:t>
          </a:r>
          <a:endParaRPr lang="en-US" sz="2800" dirty="0">
            <a:latin typeface="+mn-lt"/>
            <a:ea typeface="Arial Unicode MS" pitchFamily="34" charset="-128"/>
            <a:cs typeface="Arial Unicode MS" pitchFamily="34" charset="-128"/>
          </a:endParaRPr>
        </a:p>
      </dgm:t>
    </dgm:pt>
    <dgm:pt modelId="{18AA170A-1847-46D2-915C-9F1E8DB5539E}" type="parTrans" cxnId="{CA7028EB-580B-497F-93AC-C2606154D5AF}">
      <dgm:prSet/>
      <dgm:spPr/>
      <dgm:t>
        <a:bodyPr/>
        <a:lstStyle/>
        <a:p>
          <a:endParaRPr lang="en-US"/>
        </a:p>
      </dgm:t>
    </dgm:pt>
    <dgm:pt modelId="{56A902EE-85D4-473E-A838-A5AA9EA53ADD}" type="sibTrans" cxnId="{CA7028EB-580B-497F-93AC-C2606154D5AF}">
      <dgm:prSet/>
      <dgm:spPr/>
      <dgm:t>
        <a:bodyPr/>
        <a:lstStyle/>
        <a:p>
          <a:endParaRPr lang="en-US"/>
        </a:p>
      </dgm:t>
    </dgm:pt>
    <dgm:pt modelId="{FA4A621B-51D9-4B01-8404-94E95A7EDF2E}">
      <dgm:prSet phldrT="[Text]" custT="1"/>
      <dgm:spPr/>
      <dgm:t>
        <a:bodyPr/>
        <a:lstStyle/>
        <a:p>
          <a:r>
            <a:rPr lang="en-US" sz="2800" dirty="0" err="1" smtClean="0">
              <a:latin typeface="+mn-lt"/>
              <a:ea typeface="Arial Unicode MS" pitchFamily="34" charset="-128"/>
              <a:cs typeface="Arial Unicode MS" pitchFamily="34" charset="-128"/>
            </a:rPr>
            <a:t>Masa</a:t>
          </a:r>
          <a:r>
            <a:rPr lang="en-US" sz="2800" dirty="0" smtClean="0">
              <a:latin typeface="+mn-lt"/>
              <a:ea typeface="Arial Unicode MS" pitchFamily="34" charset="-128"/>
              <a:cs typeface="Arial Unicode MS" pitchFamily="34" charset="-128"/>
            </a:rPr>
            <a:t> Orang </a:t>
          </a:r>
          <a:r>
            <a:rPr lang="en-US" sz="2800" dirty="0" err="1" smtClean="0">
              <a:latin typeface="+mn-lt"/>
              <a:ea typeface="Arial Unicode MS" pitchFamily="34" charset="-128"/>
              <a:cs typeface="Arial Unicode MS" pitchFamily="34" charset="-128"/>
            </a:rPr>
            <a:t>Sakit</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Jiwa</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dianggap</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sbg</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Tukang</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Sihir</a:t>
          </a:r>
          <a:endParaRPr lang="en-US" sz="2800" dirty="0">
            <a:latin typeface="+mn-lt"/>
            <a:ea typeface="Arial Unicode MS" pitchFamily="34" charset="-128"/>
            <a:cs typeface="Arial Unicode MS" pitchFamily="34" charset="-128"/>
          </a:endParaRPr>
        </a:p>
      </dgm:t>
    </dgm:pt>
    <dgm:pt modelId="{393B8B90-A406-4555-BC60-3D264693159C}" type="parTrans" cxnId="{1F871991-EC07-4515-8D6D-4A0CFF9B135E}">
      <dgm:prSet/>
      <dgm:spPr/>
      <dgm:t>
        <a:bodyPr/>
        <a:lstStyle/>
        <a:p>
          <a:endParaRPr lang="en-US"/>
        </a:p>
      </dgm:t>
    </dgm:pt>
    <dgm:pt modelId="{CE8B1393-01EB-46EC-AC0D-B929FAF0A474}" type="sibTrans" cxnId="{1F871991-EC07-4515-8D6D-4A0CFF9B135E}">
      <dgm:prSet/>
      <dgm:spPr/>
      <dgm:t>
        <a:bodyPr/>
        <a:lstStyle/>
        <a:p>
          <a:endParaRPr lang="en-US"/>
        </a:p>
      </dgm:t>
    </dgm:pt>
    <dgm:pt modelId="{DB92F6B2-0624-465F-BE5D-04356BC01211}">
      <dgm:prSet phldrT="[Text]" custT="1">
        <dgm:style>
          <a:lnRef idx="2">
            <a:schemeClr val="accent4"/>
          </a:lnRef>
          <a:fillRef idx="1">
            <a:schemeClr val="lt1"/>
          </a:fillRef>
          <a:effectRef idx="0">
            <a:schemeClr val="accent4"/>
          </a:effectRef>
          <a:fontRef idx="minor">
            <a:schemeClr val="dk1"/>
          </a:fontRef>
        </dgm:style>
      </dgm:prSet>
      <dgm:spPr/>
      <dgm:t>
        <a:bodyPr/>
        <a:lstStyle/>
        <a:p>
          <a:r>
            <a:rPr lang="en-US" sz="2800" dirty="0" err="1" smtClean="0">
              <a:latin typeface="+mn-lt"/>
              <a:ea typeface="Arial Unicode MS" pitchFamily="34" charset="-128"/>
              <a:cs typeface="Arial Unicode MS" pitchFamily="34" charset="-128"/>
            </a:rPr>
            <a:t>Masa</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Perkemb</a:t>
          </a:r>
          <a:r>
            <a:rPr lang="en-US" sz="2800" dirty="0" smtClean="0">
              <a:latin typeface="+mn-lt"/>
              <a:ea typeface="Arial Unicode MS" pitchFamily="34" charset="-128"/>
              <a:cs typeface="Arial Unicode MS" pitchFamily="34" charset="-128"/>
            </a:rPr>
            <a:t> Asylum</a:t>
          </a:r>
          <a:endParaRPr lang="en-US" sz="2800" dirty="0">
            <a:latin typeface="+mn-lt"/>
            <a:ea typeface="Arial Unicode MS" pitchFamily="34" charset="-128"/>
            <a:cs typeface="Arial Unicode MS" pitchFamily="34" charset="-128"/>
          </a:endParaRPr>
        </a:p>
      </dgm:t>
    </dgm:pt>
    <dgm:pt modelId="{5C71EC90-F82C-4F3B-9D84-E607809EBB03}" type="parTrans" cxnId="{65351FCB-8282-43CA-8D23-15BE787F4204}">
      <dgm:prSet/>
      <dgm:spPr/>
      <dgm:t>
        <a:bodyPr/>
        <a:lstStyle/>
        <a:p>
          <a:endParaRPr lang="en-US"/>
        </a:p>
      </dgm:t>
    </dgm:pt>
    <dgm:pt modelId="{70077E21-7CDC-4322-B4F3-F921C48AFE4A}" type="sibTrans" cxnId="{65351FCB-8282-43CA-8D23-15BE787F4204}">
      <dgm:prSet/>
      <dgm:spPr/>
      <dgm:t>
        <a:bodyPr/>
        <a:lstStyle/>
        <a:p>
          <a:endParaRPr lang="en-US"/>
        </a:p>
      </dgm:t>
    </dgm:pt>
    <dgm:pt modelId="{F0E0960D-08D8-4264-AEEB-8EBBAA1E462E}">
      <dgm:prSet phldrT="[Text]" custT="1"/>
      <dgm:spPr/>
      <dgm:t>
        <a:bodyPr/>
        <a:lstStyle/>
        <a:p>
          <a:r>
            <a:rPr lang="en-US" sz="2800" dirty="0" err="1" smtClean="0">
              <a:latin typeface="+mn-lt"/>
              <a:ea typeface="Arial Unicode MS" pitchFamily="34" charset="-128"/>
              <a:cs typeface="Arial Unicode MS" pitchFamily="34" charset="-128"/>
            </a:rPr>
            <a:t>Masa</a:t>
          </a:r>
          <a:r>
            <a:rPr lang="en-US" sz="2800" dirty="0" smtClean="0">
              <a:latin typeface="+mn-lt"/>
              <a:ea typeface="Arial Unicode MS" pitchFamily="34" charset="-128"/>
              <a:cs typeface="Arial Unicode MS" pitchFamily="34" charset="-128"/>
            </a:rPr>
            <a:t> Moral Treatment</a:t>
          </a:r>
          <a:endParaRPr lang="en-US" sz="2800" dirty="0">
            <a:latin typeface="+mn-lt"/>
            <a:ea typeface="Arial Unicode MS" pitchFamily="34" charset="-128"/>
            <a:cs typeface="Arial Unicode MS" pitchFamily="34" charset="-128"/>
          </a:endParaRPr>
        </a:p>
      </dgm:t>
    </dgm:pt>
    <dgm:pt modelId="{AFCA3ECE-D610-419C-8E90-7C861877ACBD}" type="parTrans" cxnId="{F7653F0E-5573-41C4-B2B1-43727583EF87}">
      <dgm:prSet/>
      <dgm:spPr/>
      <dgm:t>
        <a:bodyPr/>
        <a:lstStyle/>
        <a:p>
          <a:endParaRPr lang="en-US"/>
        </a:p>
      </dgm:t>
    </dgm:pt>
    <dgm:pt modelId="{1DC28716-891D-466D-AB1F-1C535000CE55}" type="sibTrans" cxnId="{F7653F0E-5573-41C4-B2B1-43727583EF87}">
      <dgm:prSet/>
      <dgm:spPr/>
      <dgm:t>
        <a:bodyPr/>
        <a:lstStyle/>
        <a:p>
          <a:endParaRPr lang="en-US"/>
        </a:p>
      </dgm:t>
    </dgm:pt>
    <dgm:pt modelId="{452823D5-38A3-486D-83C4-AF14E7BB3D5B}">
      <dgm:prSet phldrT="[Text]" custT="1"/>
      <dgm:spPr/>
      <dgm:t>
        <a:bodyPr/>
        <a:lstStyle/>
        <a:p>
          <a:r>
            <a:rPr lang="en-US" sz="2800" dirty="0" err="1" smtClean="0">
              <a:latin typeface="+mn-lt"/>
              <a:ea typeface="Arial Unicode MS" pitchFamily="34" charset="-128"/>
              <a:cs typeface="Arial Unicode MS" pitchFamily="34" charset="-128"/>
            </a:rPr>
            <a:t>Masa</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Pemikiran</a:t>
          </a:r>
          <a:r>
            <a:rPr lang="en-US" sz="2800" dirty="0" smtClean="0">
              <a:latin typeface="+mn-lt"/>
              <a:ea typeface="Arial Unicode MS" pitchFamily="34" charset="-128"/>
              <a:cs typeface="Arial Unicode MS" pitchFamily="34" charset="-128"/>
            </a:rPr>
            <a:t> </a:t>
          </a:r>
          <a:r>
            <a:rPr lang="en-US" sz="2800" dirty="0" err="1" smtClean="0">
              <a:latin typeface="+mn-lt"/>
              <a:ea typeface="Arial Unicode MS" pitchFamily="34" charset="-128"/>
              <a:cs typeface="Arial Unicode MS" pitchFamily="34" charset="-128"/>
            </a:rPr>
            <a:t>Kontemporer</a:t>
          </a:r>
          <a:endParaRPr lang="en-US" sz="2800" dirty="0">
            <a:latin typeface="+mn-lt"/>
            <a:ea typeface="Arial Unicode MS" pitchFamily="34" charset="-128"/>
            <a:cs typeface="Arial Unicode MS" pitchFamily="34" charset="-128"/>
          </a:endParaRPr>
        </a:p>
      </dgm:t>
    </dgm:pt>
    <dgm:pt modelId="{98B8162F-EF45-41FF-8A1E-5A5E3258A6BA}" type="parTrans" cxnId="{AEDB90BF-60BC-4B72-A425-48C1CDCEC650}">
      <dgm:prSet/>
      <dgm:spPr/>
      <dgm:t>
        <a:bodyPr/>
        <a:lstStyle/>
        <a:p>
          <a:endParaRPr lang="en-US"/>
        </a:p>
      </dgm:t>
    </dgm:pt>
    <dgm:pt modelId="{9C97E59D-4A6C-4536-8617-0159CFC7AA98}" type="sibTrans" cxnId="{AEDB90BF-60BC-4B72-A425-48C1CDCEC650}">
      <dgm:prSet/>
      <dgm:spPr/>
      <dgm:t>
        <a:bodyPr/>
        <a:lstStyle/>
        <a:p>
          <a:endParaRPr lang="en-US"/>
        </a:p>
      </dgm:t>
    </dgm:pt>
    <dgm:pt modelId="{A8CBC5E7-8B52-481C-A2E3-EB5AB5F2600C}" type="pres">
      <dgm:prSet presAssocID="{B5BF0367-766C-4DEA-8BDC-2FDE4A36AD40}" presName="diagram" presStyleCnt="0">
        <dgm:presLayoutVars>
          <dgm:chPref val="1"/>
          <dgm:dir/>
          <dgm:animOne val="branch"/>
          <dgm:animLvl val="lvl"/>
          <dgm:resizeHandles/>
        </dgm:presLayoutVars>
      </dgm:prSet>
      <dgm:spPr/>
      <dgm:t>
        <a:bodyPr/>
        <a:lstStyle/>
        <a:p>
          <a:endParaRPr lang="en-US"/>
        </a:p>
      </dgm:t>
    </dgm:pt>
    <dgm:pt modelId="{7874FCC0-6DB8-497A-85B9-6ED57AEDB6F8}" type="pres">
      <dgm:prSet presAssocID="{C10008FC-EC56-4753-8A58-1C764E2F8DBD}" presName="root" presStyleCnt="0"/>
      <dgm:spPr/>
      <dgm:t>
        <a:bodyPr/>
        <a:lstStyle/>
        <a:p>
          <a:endParaRPr lang="en-US"/>
        </a:p>
      </dgm:t>
    </dgm:pt>
    <dgm:pt modelId="{81BDED78-7261-4CD8-A077-E79E0B0771D2}" type="pres">
      <dgm:prSet presAssocID="{C10008FC-EC56-4753-8A58-1C764E2F8DBD}" presName="rootComposite" presStyleCnt="0"/>
      <dgm:spPr/>
      <dgm:t>
        <a:bodyPr/>
        <a:lstStyle/>
        <a:p>
          <a:endParaRPr lang="en-US"/>
        </a:p>
      </dgm:t>
    </dgm:pt>
    <dgm:pt modelId="{0414C579-F22B-4074-A8EB-AF9543A7B52D}" type="pres">
      <dgm:prSet presAssocID="{C10008FC-EC56-4753-8A58-1C764E2F8DBD}" presName="rootText" presStyleLbl="node1" presStyleIdx="0" presStyleCnt="2" custScaleX="114673"/>
      <dgm:spPr/>
      <dgm:t>
        <a:bodyPr/>
        <a:lstStyle/>
        <a:p>
          <a:endParaRPr lang="en-US"/>
        </a:p>
      </dgm:t>
    </dgm:pt>
    <dgm:pt modelId="{5424F6E6-E2C8-459C-92CE-A3274932A712}" type="pres">
      <dgm:prSet presAssocID="{C10008FC-EC56-4753-8A58-1C764E2F8DBD}" presName="rootConnector" presStyleLbl="node1" presStyleIdx="0" presStyleCnt="2"/>
      <dgm:spPr/>
      <dgm:t>
        <a:bodyPr/>
        <a:lstStyle/>
        <a:p>
          <a:endParaRPr lang="en-US"/>
        </a:p>
      </dgm:t>
    </dgm:pt>
    <dgm:pt modelId="{6BCB248D-D686-4D05-B818-D2B7B1359A04}" type="pres">
      <dgm:prSet presAssocID="{C10008FC-EC56-4753-8A58-1C764E2F8DBD}" presName="childShape" presStyleCnt="0"/>
      <dgm:spPr/>
      <dgm:t>
        <a:bodyPr/>
        <a:lstStyle/>
        <a:p>
          <a:endParaRPr lang="en-US"/>
        </a:p>
      </dgm:t>
    </dgm:pt>
    <dgm:pt modelId="{53309CE7-D71B-4EB6-9ECD-C828A03D6CA8}" type="pres">
      <dgm:prSet presAssocID="{18AA170A-1847-46D2-915C-9F1E8DB5539E}" presName="Name13" presStyleLbl="parChTrans1D2" presStyleIdx="0" presStyleCnt="4"/>
      <dgm:spPr/>
      <dgm:t>
        <a:bodyPr/>
        <a:lstStyle/>
        <a:p>
          <a:endParaRPr lang="en-US"/>
        </a:p>
      </dgm:t>
    </dgm:pt>
    <dgm:pt modelId="{2856C6AA-B606-45B7-AEAD-7D600175FC9D}" type="pres">
      <dgm:prSet presAssocID="{F2D92A9F-B900-4E6A-AA5C-49EAA234E3F3}" presName="childText" presStyleLbl="bgAcc1" presStyleIdx="0" presStyleCnt="4" custScaleX="127869">
        <dgm:presLayoutVars>
          <dgm:bulletEnabled val="1"/>
        </dgm:presLayoutVars>
      </dgm:prSet>
      <dgm:spPr/>
      <dgm:t>
        <a:bodyPr/>
        <a:lstStyle/>
        <a:p>
          <a:endParaRPr lang="en-US"/>
        </a:p>
      </dgm:t>
    </dgm:pt>
    <dgm:pt modelId="{D813E1F7-2C84-4698-B86E-C0AFEA88E19D}" type="pres">
      <dgm:prSet presAssocID="{393B8B90-A406-4555-BC60-3D264693159C}" presName="Name13" presStyleLbl="parChTrans1D2" presStyleIdx="1" presStyleCnt="4"/>
      <dgm:spPr/>
      <dgm:t>
        <a:bodyPr/>
        <a:lstStyle/>
        <a:p>
          <a:endParaRPr lang="en-US"/>
        </a:p>
      </dgm:t>
    </dgm:pt>
    <dgm:pt modelId="{EDA51D5D-4B18-46D7-98E1-B0D17AB796B4}" type="pres">
      <dgm:prSet presAssocID="{FA4A621B-51D9-4B01-8404-94E95A7EDF2E}" presName="childText" presStyleLbl="bgAcc1" presStyleIdx="1" presStyleCnt="4" custScaleX="141804" custScaleY="105584">
        <dgm:presLayoutVars>
          <dgm:bulletEnabled val="1"/>
        </dgm:presLayoutVars>
      </dgm:prSet>
      <dgm:spPr/>
      <dgm:t>
        <a:bodyPr/>
        <a:lstStyle/>
        <a:p>
          <a:endParaRPr lang="en-US"/>
        </a:p>
      </dgm:t>
    </dgm:pt>
    <dgm:pt modelId="{E6A903CE-C4A4-4AFD-897E-0BF475C20157}" type="pres">
      <dgm:prSet presAssocID="{DB92F6B2-0624-465F-BE5D-04356BC01211}" presName="root" presStyleCnt="0"/>
      <dgm:spPr/>
      <dgm:t>
        <a:bodyPr/>
        <a:lstStyle/>
        <a:p>
          <a:endParaRPr lang="en-US"/>
        </a:p>
      </dgm:t>
    </dgm:pt>
    <dgm:pt modelId="{040196B2-520E-49E0-84C7-61343F5B9141}" type="pres">
      <dgm:prSet presAssocID="{DB92F6B2-0624-465F-BE5D-04356BC01211}" presName="rootComposite" presStyleCnt="0"/>
      <dgm:spPr/>
      <dgm:t>
        <a:bodyPr/>
        <a:lstStyle/>
        <a:p>
          <a:endParaRPr lang="en-US"/>
        </a:p>
      </dgm:t>
    </dgm:pt>
    <dgm:pt modelId="{741DABFC-02D6-4748-AD1B-FDBECEFD4C15}" type="pres">
      <dgm:prSet presAssocID="{DB92F6B2-0624-465F-BE5D-04356BC01211}" presName="rootText" presStyleLbl="node1" presStyleIdx="1" presStyleCnt="2"/>
      <dgm:spPr/>
      <dgm:t>
        <a:bodyPr/>
        <a:lstStyle/>
        <a:p>
          <a:endParaRPr lang="en-US"/>
        </a:p>
      </dgm:t>
    </dgm:pt>
    <dgm:pt modelId="{48B39251-CAE7-4666-803E-6F5BCF4D8026}" type="pres">
      <dgm:prSet presAssocID="{DB92F6B2-0624-465F-BE5D-04356BC01211}" presName="rootConnector" presStyleLbl="node1" presStyleIdx="1" presStyleCnt="2"/>
      <dgm:spPr/>
      <dgm:t>
        <a:bodyPr/>
        <a:lstStyle/>
        <a:p>
          <a:endParaRPr lang="en-US"/>
        </a:p>
      </dgm:t>
    </dgm:pt>
    <dgm:pt modelId="{7B3A2B7F-FCBC-4E83-80DD-FF8283C5D217}" type="pres">
      <dgm:prSet presAssocID="{DB92F6B2-0624-465F-BE5D-04356BC01211}" presName="childShape" presStyleCnt="0"/>
      <dgm:spPr/>
      <dgm:t>
        <a:bodyPr/>
        <a:lstStyle/>
        <a:p>
          <a:endParaRPr lang="en-US"/>
        </a:p>
      </dgm:t>
    </dgm:pt>
    <dgm:pt modelId="{FF7FD78B-F1E4-4B8E-9655-CAD0902B9A49}" type="pres">
      <dgm:prSet presAssocID="{AFCA3ECE-D610-419C-8E90-7C861877ACBD}" presName="Name13" presStyleLbl="parChTrans1D2" presStyleIdx="2" presStyleCnt="4"/>
      <dgm:spPr/>
      <dgm:t>
        <a:bodyPr/>
        <a:lstStyle/>
        <a:p>
          <a:endParaRPr lang="en-US"/>
        </a:p>
      </dgm:t>
    </dgm:pt>
    <dgm:pt modelId="{6356ED96-E55D-4E41-A9D4-2ADF767D3571}" type="pres">
      <dgm:prSet presAssocID="{F0E0960D-08D8-4264-AEEB-8EBBAA1E462E}" presName="childText" presStyleLbl="bgAcc1" presStyleIdx="2" presStyleCnt="4">
        <dgm:presLayoutVars>
          <dgm:bulletEnabled val="1"/>
        </dgm:presLayoutVars>
      </dgm:prSet>
      <dgm:spPr/>
      <dgm:t>
        <a:bodyPr/>
        <a:lstStyle/>
        <a:p>
          <a:endParaRPr lang="en-US"/>
        </a:p>
      </dgm:t>
    </dgm:pt>
    <dgm:pt modelId="{F76080A9-2742-4CE0-9607-31E9A357C829}" type="pres">
      <dgm:prSet presAssocID="{98B8162F-EF45-41FF-8A1E-5A5E3258A6BA}" presName="Name13" presStyleLbl="parChTrans1D2" presStyleIdx="3" presStyleCnt="4"/>
      <dgm:spPr/>
      <dgm:t>
        <a:bodyPr/>
        <a:lstStyle/>
        <a:p>
          <a:endParaRPr lang="en-US"/>
        </a:p>
      </dgm:t>
    </dgm:pt>
    <dgm:pt modelId="{4C46D748-067E-4A03-80D0-CCB5F4C32474}" type="pres">
      <dgm:prSet presAssocID="{452823D5-38A3-486D-83C4-AF14E7BB3D5B}" presName="childText" presStyleLbl="bgAcc1" presStyleIdx="3" presStyleCnt="4" custScaleX="128170">
        <dgm:presLayoutVars>
          <dgm:bulletEnabled val="1"/>
        </dgm:presLayoutVars>
      </dgm:prSet>
      <dgm:spPr/>
      <dgm:t>
        <a:bodyPr/>
        <a:lstStyle/>
        <a:p>
          <a:endParaRPr lang="en-US"/>
        </a:p>
      </dgm:t>
    </dgm:pt>
  </dgm:ptLst>
  <dgm:cxnLst>
    <dgm:cxn modelId="{1F871991-EC07-4515-8D6D-4A0CFF9B135E}" srcId="{C10008FC-EC56-4753-8A58-1C764E2F8DBD}" destId="{FA4A621B-51D9-4B01-8404-94E95A7EDF2E}" srcOrd="1" destOrd="0" parTransId="{393B8B90-A406-4555-BC60-3D264693159C}" sibTransId="{CE8B1393-01EB-46EC-AC0D-B929FAF0A474}"/>
    <dgm:cxn modelId="{DAEE9D78-06F0-4B59-823C-3DFF136FF60F}" type="presOf" srcId="{18AA170A-1847-46D2-915C-9F1E8DB5539E}" destId="{53309CE7-D71B-4EB6-9ECD-C828A03D6CA8}" srcOrd="0" destOrd="0" presId="urn:microsoft.com/office/officeart/2005/8/layout/hierarchy3"/>
    <dgm:cxn modelId="{641074F3-A2C9-48C1-B2BD-5AA869010A95}" type="presOf" srcId="{AFCA3ECE-D610-419C-8E90-7C861877ACBD}" destId="{FF7FD78B-F1E4-4B8E-9655-CAD0902B9A49}" srcOrd="0" destOrd="0" presId="urn:microsoft.com/office/officeart/2005/8/layout/hierarchy3"/>
    <dgm:cxn modelId="{145E6044-37F4-4F24-8D33-5133466D8E9E}" type="presOf" srcId="{452823D5-38A3-486D-83C4-AF14E7BB3D5B}" destId="{4C46D748-067E-4A03-80D0-CCB5F4C32474}" srcOrd="0" destOrd="0" presId="urn:microsoft.com/office/officeart/2005/8/layout/hierarchy3"/>
    <dgm:cxn modelId="{418F9BDE-D3C2-4EE5-919E-FFECB796BE90}" type="presOf" srcId="{C10008FC-EC56-4753-8A58-1C764E2F8DBD}" destId="{5424F6E6-E2C8-459C-92CE-A3274932A712}" srcOrd="1" destOrd="0" presId="urn:microsoft.com/office/officeart/2005/8/layout/hierarchy3"/>
    <dgm:cxn modelId="{1EC58571-CA45-4DE9-934B-8F6B4FA80B76}" type="presOf" srcId="{C10008FC-EC56-4753-8A58-1C764E2F8DBD}" destId="{0414C579-F22B-4074-A8EB-AF9543A7B52D}" srcOrd="0" destOrd="0" presId="urn:microsoft.com/office/officeart/2005/8/layout/hierarchy3"/>
    <dgm:cxn modelId="{E2615ABE-C760-4669-87AE-B245393FC65A}" type="presOf" srcId="{FA4A621B-51D9-4B01-8404-94E95A7EDF2E}" destId="{EDA51D5D-4B18-46D7-98E1-B0D17AB796B4}" srcOrd="0" destOrd="0" presId="urn:microsoft.com/office/officeart/2005/8/layout/hierarchy3"/>
    <dgm:cxn modelId="{9A80B668-1C33-4C5B-826E-36098F389419}" type="presOf" srcId="{F2D92A9F-B900-4E6A-AA5C-49EAA234E3F3}" destId="{2856C6AA-B606-45B7-AEAD-7D600175FC9D}" srcOrd="0" destOrd="0" presId="urn:microsoft.com/office/officeart/2005/8/layout/hierarchy3"/>
    <dgm:cxn modelId="{6B132962-8CB6-4417-B7B3-200C9BC3C1D4}" type="presOf" srcId="{DB92F6B2-0624-465F-BE5D-04356BC01211}" destId="{48B39251-CAE7-4666-803E-6F5BCF4D8026}" srcOrd="1" destOrd="0" presId="urn:microsoft.com/office/officeart/2005/8/layout/hierarchy3"/>
    <dgm:cxn modelId="{CC8D65A5-3523-4CC0-9242-FE712BE86B15}" type="presOf" srcId="{DB92F6B2-0624-465F-BE5D-04356BC01211}" destId="{741DABFC-02D6-4748-AD1B-FDBECEFD4C15}" srcOrd="0" destOrd="0" presId="urn:microsoft.com/office/officeart/2005/8/layout/hierarchy3"/>
    <dgm:cxn modelId="{65351FCB-8282-43CA-8D23-15BE787F4204}" srcId="{B5BF0367-766C-4DEA-8BDC-2FDE4A36AD40}" destId="{DB92F6B2-0624-465F-BE5D-04356BC01211}" srcOrd="1" destOrd="0" parTransId="{5C71EC90-F82C-4F3B-9D84-E607809EBB03}" sibTransId="{70077E21-7CDC-4322-B4F3-F921C48AFE4A}"/>
    <dgm:cxn modelId="{891E2CDE-40CB-442E-8676-272A2424F828}" type="presOf" srcId="{393B8B90-A406-4555-BC60-3D264693159C}" destId="{D813E1F7-2C84-4698-B86E-C0AFEA88E19D}" srcOrd="0" destOrd="0" presId="urn:microsoft.com/office/officeart/2005/8/layout/hierarchy3"/>
    <dgm:cxn modelId="{CA7028EB-580B-497F-93AC-C2606154D5AF}" srcId="{C10008FC-EC56-4753-8A58-1C764E2F8DBD}" destId="{F2D92A9F-B900-4E6A-AA5C-49EAA234E3F3}" srcOrd="0" destOrd="0" parTransId="{18AA170A-1847-46D2-915C-9F1E8DB5539E}" sibTransId="{56A902EE-85D4-473E-A838-A5AA9EA53ADD}"/>
    <dgm:cxn modelId="{DB9E4F09-A36D-4E13-8189-3B4396D28A39}" type="presOf" srcId="{98B8162F-EF45-41FF-8A1E-5A5E3258A6BA}" destId="{F76080A9-2742-4CE0-9607-31E9A357C829}" srcOrd="0" destOrd="0" presId="urn:microsoft.com/office/officeart/2005/8/layout/hierarchy3"/>
    <dgm:cxn modelId="{74D42159-7734-4FC9-9BD5-832049ADCF8B}" srcId="{B5BF0367-766C-4DEA-8BDC-2FDE4A36AD40}" destId="{C10008FC-EC56-4753-8A58-1C764E2F8DBD}" srcOrd="0" destOrd="0" parTransId="{9DC53F2F-69C1-4A33-BECE-F1D209F00EE5}" sibTransId="{F41B6EFB-980D-453D-A1BA-BA8764BED231}"/>
    <dgm:cxn modelId="{AEDB90BF-60BC-4B72-A425-48C1CDCEC650}" srcId="{DB92F6B2-0624-465F-BE5D-04356BC01211}" destId="{452823D5-38A3-486D-83C4-AF14E7BB3D5B}" srcOrd="1" destOrd="0" parTransId="{98B8162F-EF45-41FF-8A1E-5A5E3258A6BA}" sibTransId="{9C97E59D-4A6C-4536-8617-0159CFC7AA98}"/>
    <dgm:cxn modelId="{9E4DF0B4-32EF-4CE7-B5BA-83541D0F1DAB}" type="presOf" srcId="{B5BF0367-766C-4DEA-8BDC-2FDE4A36AD40}" destId="{A8CBC5E7-8B52-481C-A2E3-EB5AB5F2600C}" srcOrd="0" destOrd="0" presId="urn:microsoft.com/office/officeart/2005/8/layout/hierarchy3"/>
    <dgm:cxn modelId="{F7653F0E-5573-41C4-B2B1-43727583EF87}" srcId="{DB92F6B2-0624-465F-BE5D-04356BC01211}" destId="{F0E0960D-08D8-4264-AEEB-8EBBAA1E462E}" srcOrd="0" destOrd="0" parTransId="{AFCA3ECE-D610-419C-8E90-7C861877ACBD}" sibTransId="{1DC28716-891D-466D-AB1F-1C535000CE55}"/>
    <dgm:cxn modelId="{0AA6820F-1395-4E7D-81BE-03EC3E789906}" type="presOf" srcId="{F0E0960D-08D8-4264-AEEB-8EBBAA1E462E}" destId="{6356ED96-E55D-4E41-A9D4-2ADF767D3571}" srcOrd="0" destOrd="0" presId="urn:microsoft.com/office/officeart/2005/8/layout/hierarchy3"/>
    <dgm:cxn modelId="{A0CD57DE-6415-4D05-AA15-5EB27BADB6A8}" type="presParOf" srcId="{A8CBC5E7-8B52-481C-A2E3-EB5AB5F2600C}" destId="{7874FCC0-6DB8-497A-85B9-6ED57AEDB6F8}" srcOrd="0" destOrd="0" presId="urn:microsoft.com/office/officeart/2005/8/layout/hierarchy3"/>
    <dgm:cxn modelId="{AD14DFE5-907D-48DC-989D-37CD860F255E}" type="presParOf" srcId="{7874FCC0-6DB8-497A-85B9-6ED57AEDB6F8}" destId="{81BDED78-7261-4CD8-A077-E79E0B0771D2}" srcOrd="0" destOrd="0" presId="urn:microsoft.com/office/officeart/2005/8/layout/hierarchy3"/>
    <dgm:cxn modelId="{6E261AD6-DF8F-454A-B337-01E77DDB2BDE}" type="presParOf" srcId="{81BDED78-7261-4CD8-A077-E79E0B0771D2}" destId="{0414C579-F22B-4074-A8EB-AF9543A7B52D}" srcOrd="0" destOrd="0" presId="urn:microsoft.com/office/officeart/2005/8/layout/hierarchy3"/>
    <dgm:cxn modelId="{EE30E356-0983-4247-9587-C78BF0FD12EA}" type="presParOf" srcId="{81BDED78-7261-4CD8-A077-E79E0B0771D2}" destId="{5424F6E6-E2C8-459C-92CE-A3274932A712}" srcOrd="1" destOrd="0" presId="urn:microsoft.com/office/officeart/2005/8/layout/hierarchy3"/>
    <dgm:cxn modelId="{D352F256-ADC6-492C-9496-87BFFA9ABD58}" type="presParOf" srcId="{7874FCC0-6DB8-497A-85B9-6ED57AEDB6F8}" destId="{6BCB248D-D686-4D05-B818-D2B7B1359A04}" srcOrd="1" destOrd="0" presId="urn:microsoft.com/office/officeart/2005/8/layout/hierarchy3"/>
    <dgm:cxn modelId="{F447046A-D173-4718-BCAF-084F29677DDC}" type="presParOf" srcId="{6BCB248D-D686-4D05-B818-D2B7B1359A04}" destId="{53309CE7-D71B-4EB6-9ECD-C828A03D6CA8}" srcOrd="0" destOrd="0" presId="urn:microsoft.com/office/officeart/2005/8/layout/hierarchy3"/>
    <dgm:cxn modelId="{15E07F98-D724-443D-8D4C-89CD2A06D8F2}" type="presParOf" srcId="{6BCB248D-D686-4D05-B818-D2B7B1359A04}" destId="{2856C6AA-B606-45B7-AEAD-7D600175FC9D}" srcOrd="1" destOrd="0" presId="urn:microsoft.com/office/officeart/2005/8/layout/hierarchy3"/>
    <dgm:cxn modelId="{1DC1E012-0C21-49D3-9A64-6A0F4598428D}" type="presParOf" srcId="{6BCB248D-D686-4D05-B818-D2B7B1359A04}" destId="{D813E1F7-2C84-4698-B86E-C0AFEA88E19D}" srcOrd="2" destOrd="0" presId="urn:microsoft.com/office/officeart/2005/8/layout/hierarchy3"/>
    <dgm:cxn modelId="{B9DBBBB1-E8A9-4571-BBC6-DF90606AAC06}" type="presParOf" srcId="{6BCB248D-D686-4D05-B818-D2B7B1359A04}" destId="{EDA51D5D-4B18-46D7-98E1-B0D17AB796B4}" srcOrd="3" destOrd="0" presId="urn:microsoft.com/office/officeart/2005/8/layout/hierarchy3"/>
    <dgm:cxn modelId="{9BB1014A-AD8C-4075-8033-E23FDA811EDA}" type="presParOf" srcId="{A8CBC5E7-8B52-481C-A2E3-EB5AB5F2600C}" destId="{E6A903CE-C4A4-4AFD-897E-0BF475C20157}" srcOrd="1" destOrd="0" presId="urn:microsoft.com/office/officeart/2005/8/layout/hierarchy3"/>
    <dgm:cxn modelId="{ECE34DA5-1C88-4D3C-BA4A-F7A1CE2BB901}" type="presParOf" srcId="{E6A903CE-C4A4-4AFD-897E-0BF475C20157}" destId="{040196B2-520E-49E0-84C7-61343F5B9141}" srcOrd="0" destOrd="0" presId="urn:microsoft.com/office/officeart/2005/8/layout/hierarchy3"/>
    <dgm:cxn modelId="{CE0F2A64-7419-4624-9957-BF00C60F5E05}" type="presParOf" srcId="{040196B2-520E-49E0-84C7-61343F5B9141}" destId="{741DABFC-02D6-4748-AD1B-FDBECEFD4C15}" srcOrd="0" destOrd="0" presId="urn:microsoft.com/office/officeart/2005/8/layout/hierarchy3"/>
    <dgm:cxn modelId="{B7675109-DB48-4F9E-BA99-B2A5A8E154B9}" type="presParOf" srcId="{040196B2-520E-49E0-84C7-61343F5B9141}" destId="{48B39251-CAE7-4666-803E-6F5BCF4D8026}" srcOrd="1" destOrd="0" presId="urn:microsoft.com/office/officeart/2005/8/layout/hierarchy3"/>
    <dgm:cxn modelId="{9D060C57-A413-422C-9B1E-C18277020365}" type="presParOf" srcId="{E6A903CE-C4A4-4AFD-897E-0BF475C20157}" destId="{7B3A2B7F-FCBC-4E83-80DD-FF8283C5D217}" srcOrd="1" destOrd="0" presId="urn:microsoft.com/office/officeart/2005/8/layout/hierarchy3"/>
    <dgm:cxn modelId="{661B2CAE-2A96-4BDA-B7F7-C9F22B4D3A57}" type="presParOf" srcId="{7B3A2B7F-FCBC-4E83-80DD-FF8283C5D217}" destId="{FF7FD78B-F1E4-4B8E-9655-CAD0902B9A49}" srcOrd="0" destOrd="0" presId="urn:microsoft.com/office/officeart/2005/8/layout/hierarchy3"/>
    <dgm:cxn modelId="{137B5537-CF4A-4023-BD73-42D10A4D6A95}" type="presParOf" srcId="{7B3A2B7F-FCBC-4E83-80DD-FF8283C5D217}" destId="{6356ED96-E55D-4E41-A9D4-2ADF767D3571}" srcOrd="1" destOrd="0" presId="urn:microsoft.com/office/officeart/2005/8/layout/hierarchy3"/>
    <dgm:cxn modelId="{1E6AFE52-63DC-4BA6-9B0C-4CB9B0559918}" type="presParOf" srcId="{7B3A2B7F-FCBC-4E83-80DD-FF8283C5D217}" destId="{F76080A9-2742-4CE0-9607-31E9A357C829}" srcOrd="2" destOrd="0" presId="urn:microsoft.com/office/officeart/2005/8/layout/hierarchy3"/>
    <dgm:cxn modelId="{380A475F-99A8-4BF6-938C-311DE35FAB90}" type="presParOf" srcId="{7B3A2B7F-FCBC-4E83-80DD-FF8283C5D217}" destId="{4C46D748-067E-4A03-80D0-CCB5F4C32474}" srcOrd="3" destOrd="0" presId="urn:microsoft.com/office/officeart/2005/8/layout/hierarchy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EC0BC04-2C82-408D-899F-87BEDE5BC48E}" type="doc">
      <dgm:prSet loTypeId="urn:microsoft.com/office/officeart/2005/8/layout/radial4" loCatId="relationship" qsTypeId="urn:microsoft.com/office/officeart/2005/8/quickstyle/3d5" qsCatId="3D" csTypeId="urn:microsoft.com/office/officeart/2005/8/colors/colorful4" csCatId="colorful" phldr="1"/>
      <dgm:spPr/>
      <dgm:t>
        <a:bodyPr/>
        <a:lstStyle/>
        <a:p>
          <a:endParaRPr lang="en-US"/>
        </a:p>
      </dgm:t>
    </dgm:pt>
    <dgm:pt modelId="{ADF9F83C-0AB1-452C-9870-188FEDC323EA}">
      <dgm:prSet phldrT="[Text]" custT="1"/>
      <dgm:spPr/>
      <dgm:t>
        <a:bodyPr/>
        <a:lstStyle/>
        <a:p>
          <a:r>
            <a:rPr lang="en-US" sz="4000" dirty="0" err="1" smtClean="0">
              <a:latin typeface="+mn-lt"/>
              <a:ea typeface="Arial Unicode MS" pitchFamily="34" charset="-128"/>
              <a:cs typeface="Arial Unicode MS" pitchFamily="34" charset="-128"/>
            </a:rPr>
            <a:t>Klasifikasi</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Gangguan</a:t>
          </a:r>
          <a:r>
            <a:rPr lang="en-US" sz="4000" dirty="0" smtClean="0">
              <a:latin typeface="+mn-lt"/>
              <a:ea typeface="Arial Unicode MS" pitchFamily="34" charset="-128"/>
              <a:cs typeface="Arial Unicode MS" pitchFamily="34" charset="-128"/>
            </a:rPr>
            <a:t> mental</a:t>
          </a:r>
          <a:endParaRPr lang="en-US" sz="4000" dirty="0">
            <a:latin typeface="+mn-lt"/>
            <a:ea typeface="Arial Unicode MS" pitchFamily="34" charset="-128"/>
            <a:cs typeface="Arial Unicode MS" pitchFamily="34" charset="-128"/>
          </a:endParaRPr>
        </a:p>
      </dgm:t>
    </dgm:pt>
    <dgm:pt modelId="{7F50B8A6-F6E1-4447-A9FB-F53669CD43BE}" type="parTrans" cxnId="{D2374852-8CEB-4936-8895-B55E1E7B2BA4}">
      <dgm:prSet/>
      <dgm:spPr/>
      <dgm:t>
        <a:bodyPr/>
        <a:lstStyle/>
        <a:p>
          <a:endParaRPr lang="en-US"/>
        </a:p>
      </dgm:t>
    </dgm:pt>
    <dgm:pt modelId="{5235C358-75D9-422B-9BB3-CBDFA84D12F7}" type="sibTrans" cxnId="{D2374852-8CEB-4936-8895-B55E1E7B2BA4}">
      <dgm:prSet/>
      <dgm:spPr/>
      <dgm:t>
        <a:bodyPr/>
        <a:lstStyle/>
        <a:p>
          <a:endParaRPr lang="en-US"/>
        </a:p>
      </dgm:t>
    </dgm:pt>
    <dgm:pt modelId="{64A56BF7-8938-4EC9-94E4-6CF94D7F4C49}">
      <dgm:prSet phldrT="[Text]" custT="1"/>
      <dgm:spPr/>
      <dgm:t>
        <a:bodyPr/>
        <a:lstStyle/>
        <a:p>
          <a:r>
            <a:rPr lang="en-US" sz="4000" dirty="0" smtClean="0">
              <a:latin typeface="+mn-lt"/>
              <a:ea typeface="Arial Unicode MS" pitchFamily="34" charset="-128"/>
              <a:cs typeface="Arial Unicode MS" pitchFamily="34" charset="-128"/>
            </a:rPr>
            <a:t>Mania</a:t>
          </a:r>
          <a:endParaRPr lang="en-US" sz="4000" dirty="0">
            <a:latin typeface="+mn-lt"/>
            <a:ea typeface="Arial Unicode MS" pitchFamily="34" charset="-128"/>
            <a:cs typeface="Arial Unicode MS" pitchFamily="34" charset="-128"/>
          </a:endParaRPr>
        </a:p>
      </dgm:t>
    </dgm:pt>
    <dgm:pt modelId="{7D12B7CE-8B4A-4A69-81EB-7618FC1ADDF1}" type="parTrans" cxnId="{95A07C3F-357D-4481-B715-B3E1A200DFE9}">
      <dgm:prSet/>
      <dgm:spPr/>
      <dgm:t>
        <a:bodyPr/>
        <a:lstStyle/>
        <a:p>
          <a:endParaRPr lang="en-US"/>
        </a:p>
      </dgm:t>
    </dgm:pt>
    <dgm:pt modelId="{3BB3DB39-25C2-4B81-9877-BA23B7F989DD}" type="sibTrans" cxnId="{95A07C3F-357D-4481-B715-B3E1A200DFE9}">
      <dgm:prSet/>
      <dgm:spPr/>
      <dgm:t>
        <a:bodyPr/>
        <a:lstStyle/>
        <a:p>
          <a:endParaRPr lang="en-US"/>
        </a:p>
      </dgm:t>
    </dgm:pt>
    <dgm:pt modelId="{1E1A757B-AB16-4924-967B-F3B02EC1AD32}">
      <dgm:prSet phldrT="[Text]" custT="1"/>
      <dgm:spPr/>
      <dgm:t>
        <a:bodyPr/>
        <a:lstStyle/>
        <a:p>
          <a:r>
            <a:rPr lang="en-US" sz="4000" dirty="0" smtClean="0">
              <a:latin typeface="+mn-lt"/>
              <a:ea typeface="Arial Unicode MS" pitchFamily="34" charset="-128"/>
              <a:cs typeface="Arial Unicode MS" pitchFamily="34" charset="-128"/>
            </a:rPr>
            <a:t>Melancholia</a:t>
          </a:r>
          <a:endParaRPr lang="en-US" sz="4000" dirty="0">
            <a:latin typeface="+mn-lt"/>
            <a:ea typeface="Arial Unicode MS" pitchFamily="34" charset="-128"/>
            <a:cs typeface="Arial Unicode MS" pitchFamily="34" charset="-128"/>
          </a:endParaRPr>
        </a:p>
      </dgm:t>
    </dgm:pt>
    <dgm:pt modelId="{0824E1EC-B842-4E15-B9D1-22D416245E8E}" type="parTrans" cxnId="{8F591704-B1B1-42B0-9F78-DC6625C301EA}">
      <dgm:prSet/>
      <dgm:spPr/>
      <dgm:t>
        <a:bodyPr/>
        <a:lstStyle/>
        <a:p>
          <a:endParaRPr lang="en-US"/>
        </a:p>
      </dgm:t>
    </dgm:pt>
    <dgm:pt modelId="{44CA8C48-8231-4549-80E5-18D88FDDCECB}" type="sibTrans" cxnId="{8F591704-B1B1-42B0-9F78-DC6625C301EA}">
      <dgm:prSet/>
      <dgm:spPr/>
      <dgm:t>
        <a:bodyPr/>
        <a:lstStyle/>
        <a:p>
          <a:endParaRPr lang="en-US"/>
        </a:p>
      </dgm:t>
    </dgm:pt>
    <dgm:pt modelId="{0D343D42-E1CB-4D96-8DF3-10CBAEDE2828}">
      <dgm:prSet phldrT="[Text]" custT="1"/>
      <dgm:spPr/>
      <dgm:t>
        <a:bodyPr/>
        <a:lstStyle/>
        <a:p>
          <a:r>
            <a:rPr lang="en-US" sz="4000" dirty="0" err="1" smtClean="0">
              <a:latin typeface="+mn-lt"/>
              <a:ea typeface="Arial Unicode MS" pitchFamily="34" charset="-128"/>
              <a:cs typeface="Arial Unicode MS" pitchFamily="34" charset="-128"/>
            </a:rPr>
            <a:t>Phrenitis</a:t>
          </a:r>
          <a:endParaRPr lang="en-US" sz="4000" dirty="0">
            <a:latin typeface="+mn-lt"/>
            <a:ea typeface="Arial Unicode MS" pitchFamily="34" charset="-128"/>
            <a:cs typeface="Arial Unicode MS" pitchFamily="34" charset="-128"/>
          </a:endParaRPr>
        </a:p>
      </dgm:t>
    </dgm:pt>
    <dgm:pt modelId="{AB6855B7-23EC-4FA2-99BF-6A214C21086A}" type="parTrans" cxnId="{49387A22-2B67-46E3-8A12-B139241C6A44}">
      <dgm:prSet/>
      <dgm:spPr/>
      <dgm:t>
        <a:bodyPr/>
        <a:lstStyle/>
        <a:p>
          <a:endParaRPr lang="en-US"/>
        </a:p>
      </dgm:t>
    </dgm:pt>
    <dgm:pt modelId="{F857E960-F306-4DF1-B41D-DFD24A453E33}" type="sibTrans" cxnId="{49387A22-2B67-46E3-8A12-B139241C6A44}">
      <dgm:prSet/>
      <dgm:spPr/>
      <dgm:t>
        <a:bodyPr/>
        <a:lstStyle/>
        <a:p>
          <a:endParaRPr lang="en-US"/>
        </a:p>
      </dgm:t>
    </dgm:pt>
    <dgm:pt modelId="{53942AA7-3323-47AF-ADD5-802A8824C79A}" type="pres">
      <dgm:prSet presAssocID="{9EC0BC04-2C82-408D-899F-87BEDE5BC48E}" presName="cycle" presStyleCnt="0">
        <dgm:presLayoutVars>
          <dgm:chMax val="1"/>
          <dgm:dir/>
          <dgm:animLvl val="ctr"/>
          <dgm:resizeHandles val="exact"/>
        </dgm:presLayoutVars>
      </dgm:prSet>
      <dgm:spPr/>
      <dgm:t>
        <a:bodyPr/>
        <a:lstStyle/>
        <a:p>
          <a:endParaRPr lang="en-US"/>
        </a:p>
      </dgm:t>
    </dgm:pt>
    <dgm:pt modelId="{98D757B9-E252-4A43-BE3B-1FEC5F3E2677}" type="pres">
      <dgm:prSet presAssocID="{ADF9F83C-0AB1-452C-9870-188FEDC323EA}" presName="centerShape" presStyleLbl="node0" presStyleIdx="0" presStyleCnt="1" custScaleX="123498" custScaleY="88905"/>
      <dgm:spPr>
        <a:prstGeom prst="roundRect">
          <a:avLst/>
        </a:prstGeom>
      </dgm:spPr>
      <dgm:t>
        <a:bodyPr/>
        <a:lstStyle/>
        <a:p>
          <a:endParaRPr lang="en-US"/>
        </a:p>
      </dgm:t>
    </dgm:pt>
    <dgm:pt modelId="{C57304C6-5F44-4489-B880-DCEE8A2AD2B7}" type="pres">
      <dgm:prSet presAssocID="{7D12B7CE-8B4A-4A69-81EB-7618FC1ADDF1}" presName="parTrans" presStyleLbl="bgSibTrans2D1" presStyleIdx="0" presStyleCnt="3"/>
      <dgm:spPr/>
      <dgm:t>
        <a:bodyPr/>
        <a:lstStyle/>
        <a:p>
          <a:endParaRPr lang="en-US"/>
        </a:p>
      </dgm:t>
    </dgm:pt>
    <dgm:pt modelId="{EB8B9014-EB94-4CE6-AAA1-4E63444074BE}" type="pres">
      <dgm:prSet presAssocID="{64A56BF7-8938-4EC9-94E4-6CF94D7F4C49}" presName="node" presStyleLbl="node1" presStyleIdx="0" presStyleCnt="3" custScaleX="90349">
        <dgm:presLayoutVars>
          <dgm:bulletEnabled val="1"/>
        </dgm:presLayoutVars>
      </dgm:prSet>
      <dgm:spPr/>
      <dgm:t>
        <a:bodyPr/>
        <a:lstStyle/>
        <a:p>
          <a:endParaRPr lang="en-US"/>
        </a:p>
      </dgm:t>
    </dgm:pt>
    <dgm:pt modelId="{A8FB66B0-5C16-4D06-80A5-42F06AD7D1A1}" type="pres">
      <dgm:prSet presAssocID="{0824E1EC-B842-4E15-B9D1-22D416245E8E}" presName="parTrans" presStyleLbl="bgSibTrans2D1" presStyleIdx="1" presStyleCnt="3"/>
      <dgm:spPr/>
      <dgm:t>
        <a:bodyPr/>
        <a:lstStyle/>
        <a:p>
          <a:endParaRPr lang="en-US"/>
        </a:p>
      </dgm:t>
    </dgm:pt>
    <dgm:pt modelId="{A453159B-B767-4837-86F3-2D89870A3AD1}" type="pres">
      <dgm:prSet presAssocID="{1E1A757B-AB16-4924-967B-F3B02EC1AD32}" presName="node" presStyleLbl="node1" presStyleIdx="1" presStyleCnt="3" custScaleX="146039" custScaleY="75397" custRadScaleRad="98891" custRadScaleInc="-2051">
        <dgm:presLayoutVars>
          <dgm:bulletEnabled val="1"/>
        </dgm:presLayoutVars>
      </dgm:prSet>
      <dgm:spPr/>
      <dgm:t>
        <a:bodyPr/>
        <a:lstStyle/>
        <a:p>
          <a:endParaRPr lang="en-US"/>
        </a:p>
      </dgm:t>
    </dgm:pt>
    <dgm:pt modelId="{02BFBEB7-34FA-4057-A129-7A07096B7811}" type="pres">
      <dgm:prSet presAssocID="{AB6855B7-23EC-4FA2-99BF-6A214C21086A}" presName="parTrans" presStyleLbl="bgSibTrans2D1" presStyleIdx="2" presStyleCnt="3"/>
      <dgm:spPr/>
      <dgm:t>
        <a:bodyPr/>
        <a:lstStyle/>
        <a:p>
          <a:endParaRPr lang="en-US"/>
        </a:p>
      </dgm:t>
    </dgm:pt>
    <dgm:pt modelId="{E5DE2684-FBDE-4D7B-972C-3835F1552AB2}" type="pres">
      <dgm:prSet presAssocID="{0D343D42-E1CB-4D96-8DF3-10CBAEDE2828}" presName="node" presStyleLbl="node1" presStyleIdx="2" presStyleCnt="3" custScaleX="106405">
        <dgm:presLayoutVars>
          <dgm:bulletEnabled val="1"/>
        </dgm:presLayoutVars>
      </dgm:prSet>
      <dgm:spPr/>
      <dgm:t>
        <a:bodyPr/>
        <a:lstStyle/>
        <a:p>
          <a:endParaRPr lang="en-US"/>
        </a:p>
      </dgm:t>
    </dgm:pt>
  </dgm:ptLst>
  <dgm:cxnLst>
    <dgm:cxn modelId="{B33DE410-642E-4F5A-8BF2-355B12CFEC14}" type="presOf" srcId="{1E1A757B-AB16-4924-967B-F3B02EC1AD32}" destId="{A453159B-B767-4837-86F3-2D89870A3AD1}" srcOrd="0" destOrd="0" presId="urn:microsoft.com/office/officeart/2005/8/layout/radial4"/>
    <dgm:cxn modelId="{858C1DBA-61BC-43EC-978B-21E9AA5A4E2A}" type="presOf" srcId="{0824E1EC-B842-4E15-B9D1-22D416245E8E}" destId="{A8FB66B0-5C16-4D06-80A5-42F06AD7D1A1}" srcOrd="0" destOrd="0" presId="urn:microsoft.com/office/officeart/2005/8/layout/radial4"/>
    <dgm:cxn modelId="{B3867CAC-5062-4CB5-95C6-A9FDF7686F37}" type="presOf" srcId="{ADF9F83C-0AB1-452C-9870-188FEDC323EA}" destId="{98D757B9-E252-4A43-BE3B-1FEC5F3E2677}" srcOrd="0" destOrd="0" presId="urn:microsoft.com/office/officeart/2005/8/layout/radial4"/>
    <dgm:cxn modelId="{1753C02D-C41B-4DD8-98DA-E9E3A114BD87}" type="presOf" srcId="{64A56BF7-8938-4EC9-94E4-6CF94D7F4C49}" destId="{EB8B9014-EB94-4CE6-AAA1-4E63444074BE}" srcOrd="0" destOrd="0" presId="urn:microsoft.com/office/officeart/2005/8/layout/radial4"/>
    <dgm:cxn modelId="{D2374852-8CEB-4936-8895-B55E1E7B2BA4}" srcId="{9EC0BC04-2C82-408D-899F-87BEDE5BC48E}" destId="{ADF9F83C-0AB1-452C-9870-188FEDC323EA}" srcOrd="0" destOrd="0" parTransId="{7F50B8A6-F6E1-4447-A9FB-F53669CD43BE}" sibTransId="{5235C358-75D9-422B-9BB3-CBDFA84D12F7}"/>
    <dgm:cxn modelId="{84329AF7-0100-4574-B832-1E4C5EADA570}" type="presOf" srcId="{9EC0BC04-2C82-408D-899F-87BEDE5BC48E}" destId="{53942AA7-3323-47AF-ADD5-802A8824C79A}" srcOrd="0" destOrd="0" presId="urn:microsoft.com/office/officeart/2005/8/layout/radial4"/>
    <dgm:cxn modelId="{8F591704-B1B1-42B0-9F78-DC6625C301EA}" srcId="{ADF9F83C-0AB1-452C-9870-188FEDC323EA}" destId="{1E1A757B-AB16-4924-967B-F3B02EC1AD32}" srcOrd="1" destOrd="0" parTransId="{0824E1EC-B842-4E15-B9D1-22D416245E8E}" sibTransId="{44CA8C48-8231-4549-80E5-18D88FDDCECB}"/>
    <dgm:cxn modelId="{5C3BF0C1-5BC1-4EBD-AB90-64D635301022}" type="presOf" srcId="{7D12B7CE-8B4A-4A69-81EB-7618FC1ADDF1}" destId="{C57304C6-5F44-4489-B880-DCEE8A2AD2B7}" srcOrd="0" destOrd="0" presId="urn:microsoft.com/office/officeart/2005/8/layout/radial4"/>
    <dgm:cxn modelId="{49387A22-2B67-46E3-8A12-B139241C6A44}" srcId="{ADF9F83C-0AB1-452C-9870-188FEDC323EA}" destId="{0D343D42-E1CB-4D96-8DF3-10CBAEDE2828}" srcOrd="2" destOrd="0" parTransId="{AB6855B7-23EC-4FA2-99BF-6A214C21086A}" sibTransId="{F857E960-F306-4DF1-B41D-DFD24A453E33}"/>
    <dgm:cxn modelId="{95A07C3F-357D-4481-B715-B3E1A200DFE9}" srcId="{ADF9F83C-0AB1-452C-9870-188FEDC323EA}" destId="{64A56BF7-8938-4EC9-94E4-6CF94D7F4C49}" srcOrd="0" destOrd="0" parTransId="{7D12B7CE-8B4A-4A69-81EB-7618FC1ADDF1}" sibTransId="{3BB3DB39-25C2-4B81-9877-BA23B7F989DD}"/>
    <dgm:cxn modelId="{F416D431-92F3-4F1F-B8F6-66496825B165}" type="presOf" srcId="{0D343D42-E1CB-4D96-8DF3-10CBAEDE2828}" destId="{E5DE2684-FBDE-4D7B-972C-3835F1552AB2}" srcOrd="0" destOrd="0" presId="urn:microsoft.com/office/officeart/2005/8/layout/radial4"/>
    <dgm:cxn modelId="{6B540B42-E532-4021-8351-F062FE854E24}" type="presOf" srcId="{AB6855B7-23EC-4FA2-99BF-6A214C21086A}" destId="{02BFBEB7-34FA-4057-A129-7A07096B7811}" srcOrd="0" destOrd="0" presId="urn:microsoft.com/office/officeart/2005/8/layout/radial4"/>
    <dgm:cxn modelId="{57C04272-9533-4448-9186-C091F6042A28}" type="presParOf" srcId="{53942AA7-3323-47AF-ADD5-802A8824C79A}" destId="{98D757B9-E252-4A43-BE3B-1FEC5F3E2677}" srcOrd="0" destOrd="0" presId="urn:microsoft.com/office/officeart/2005/8/layout/radial4"/>
    <dgm:cxn modelId="{C8AAE7F0-189B-407D-B8DE-081A5E3591FF}" type="presParOf" srcId="{53942AA7-3323-47AF-ADD5-802A8824C79A}" destId="{C57304C6-5F44-4489-B880-DCEE8A2AD2B7}" srcOrd="1" destOrd="0" presId="urn:microsoft.com/office/officeart/2005/8/layout/radial4"/>
    <dgm:cxn modelId="{34662BD4-E29F-4D2F-B5E8-D94A5C05CDFF}" type="presParOf" srcId="{53942AA7-3323-47AF-ADD5-802A8824C79A}" destId="{EB8B9014-EB94-4CE6-AAA1-4E63444074BE}" srcOrd="2" destOrd="0" presId="urn:microsoft.com/office/officeart/2005/8/layout/radial4"/>
    <dgm:cxn modelId="{D6C4AA41-F870-4183-B931-E777C76F42D3}" type="presParOf" srcId="{53942AA7-3323-47AF-ADD5-802A8824C79A}" destId="{A8FB66B0-5C16-4D06-80A5-42F06AD7D1A1}" srcOrd="3" destOrd="0" presId="urn:microsoft.com/office/officeart/2005/8/layout/radial4"/>
    <dgm:cxn modelId="{7508D108-4AC0-4A29-BB04-4DCB3205D710}" type="presParOf" srcId="{53942AA7-3323-47AF-ADD5-802A8824C79A}" destId="{A453159B-B767-4837-86F3-2D89870A3AD1}" srcOrd="4" destOrd="0" presId="urn:microsoft.com/office/officeart/2005/8/layout/radial4"/>
    <dgm:cxn modelId="{CE667112-8328-4D12-885F-98CFEDF0A5AA}" type="presParOf" srcId="{53942AA7-3323-47AF-ADD5-802A8824C79A}" destId="{02BFBEB7-34FA-4057-A129-7A07096B7811}" srcOrd="5" destOrd="0" presId="urn:microsoft.com/office/officeart/2005/8/layout/radial4"/>
    <dgm:cxn modelId="{40B83565-B851-4903-A01A-FBE368B466B2}" type="presParOf" srcId="{53942AA7-3323-47AF-ADD5-802A8824C79A}" destId="{E5DE2684-FBDE-4D7B-972C-3835F1552AB2}"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AADAB6A-2508-4D70-8C2E-CDD86E53E3C9}" type="doc">
      <dgm:prSet loTypeId="urn:microsoft.com/office/officeart/2005/8/layout/default" loCatId="list" qsTypeId="urn:microsoft.com/office/officeart/2005/8/quickstyle/simple2" qsCatId="simple" csTypeId="urn:microsoft.com/office/officeart/2005/8/colors/accent1_1" csCatId="accent1" phldr="1"/>
      <dgm:spPr/>
      <dgm:t>
        <a:bodyPr/>
        <a:lstStyle/>
        <a:p>
          <a:endParaRPr lang="en-US"/>
        </a:p>
      </dgm:t>
    </dgm:pt>
    <dgm:pt modelId="{E33E3CD0-5687-441D-BC4A-C38E9CF75CFF}">
      <dgm:prSet phldrT="[Text]" custT="1"/>
      <dgm:spPr/>
      <dgm:t>
        <a:bodyPr/>
        <a:lstStyle/>
        <a:p>
          <a:r>
            <a:rPr lang="en-US" sz="4000" b="0" dirty="0" err="1" smtClean="0">
              <a:solidFill>
                <a:srgbClr val="FF0000"/>
              </a:solidFill>
              <a:latin typeface="Brush Script MT" pitchFamily="66" charset="0"/>
              <a:ea typeface="Arial Unicode MS" pitchFamily="34" charset="-128"/>
              <a:cs typeface="Arial Unicode MS" pitchFamily="34" charset="-128"/>
            </a:rPr>
            <a:t>Darah</a:t>
          </a:r>
          <a:r>
            <a:rPr lang="en-US" sz="4000" b="1" dirty="0" smtClean="0">
              <a:latin typeface="Brush Script MT" pitchFamily="66" charset="0"/>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temperamen</a:t>
          </a:r>
          <a:r>
            <a:rPr lang="en-US" sz="4000" dirty="0" smtClean="0">
              <a:latin typeface="+mn-lt"/>
              <a:ea typeface="Arial Unicode MS" pitchFamily="34" charset="-128"/>
              <a:cs typeface="Arial Unicode MS" pitchFamily="34" charset="-128"/>
            </a:rPr>
            <a:t> &amp; </a:t>
          </a:r>
          <a:r>
            <a:rPr lang="en-US" sz="4000" dirty="0" err="1" smtClean="0">
              <a:latin typeface="+mn-lt"/>
              <a:ea typeface="Arial Unicode MS" pitchFamily="34" charset="-128"/>
              <a:cs typeface="Arial Unicode MS" pitchFamily="34" charset="-128"/>
            </a:rPr>
            <a:t>mudah</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berubah</a:t>
          </a:r>
          <a:endParaRPr lang="en-US" sz="4000" dirty="0">
            <a:latin typeface="+mn-lt"/>
          </a:endParaRPr>
        </a:p>
      </dgm:t>
    </dgm:pt>
    <dgm:pt modelId="{8066A665-EFCF-4C50-8AA7-B7732DB4F6A7}" type="parTrans" cxnId="{B56A8186-71C1-4482-8CDB-8681FCBF534B}">
      <dgm:prSet/>
      <dgm:spPr/>
      <dgm:t>
        <a:bodyPr/>
        <a:lstStyle/>
        <a:p>
          <a:endParaRPr lang="en-US" sz="4000"/>
        </a:p>
      </dgm:t>
    </dgm:pt>
    <dgm:pt modelId="{6536CB1A-25D3-482D-8159-BCB13238E6D0}" type="sibTrans" cxnId="{B56A8186-71C1-4482-8CDB-8681FCBF534B}">
      <dgm:prSet/>
      <dgm:spPr/>
      <dgm:t>
        <a:bodyPr/>
        <a:lstStyle/>
        <a:p>
          <a:endParaRPr lang="en-US" sz="4000"/>
        </a:p>
      </dgm:t>
    </dgm:pt>
    <dgm:pt modelId="{92EB6ECA-15F5-41BB-9C11-66FF79CC9092}">
      <dgm:prSet phldrT="[Text]" custT="1"/>
      <dgm:spPr/>
      <dgm:t>
        <a:bodyPr/>
        <a:lstStyle/>
        <a:p>
          <a:pPr algn="ctr"/>
          <a:r>
            <a:rPr lang="en-US" sz="4000" dirty="0" err="1" smtClean="0">
              <a:solidFill>
                <a:srgbClr val="FF0000"/>
              </a:solidFill>
              <a:latin typeface="Brush Script MT" pitchFamily="66" charset="0"/>
            </a:rPr>
            <a:t>Empedu</a:t>
          </a:r>
          <a:r>
            <a:rPr lang="en-US" sz="4000" dirty="0" smtClean="0">
              <a:solidFill>
                <a:srgbClr val="FF0000"/>
              </a:solidFill>
              <a:latin typeface="Brush Script MT" pitchFamily="66" charset="0"/>
            </a:rPr>
            <a:t> </a:t>
          </a:r>
          <a:r>
            <a:rPr lang="en-US" sz="4000" dirty="0" err="1" smtClean="0">
              <a:solidFill>
                <a:srgbClr val="FF0000"/>
              </a:solidFill>
              <a:latin typeface="Brush Script MT" pitchFamily="66" charset="0"/>
            </a:rPr>
            <a:t>Hitam</a:t>
          </a:r>
          <a:r>
            <a:rPr lang="en-US" sz="4000" dirty="0" smtClean="0"/>
            <a:t> melancholia</a:t>
          </a:r>
          <a:endParaRPr lang="en-US" sz="4000" dirty="0"/>
        </a:p>
      </dgm:t>
    </dgm:pt>
    <dgm:pt modelId="{8980973F-9E2A-4174-8BFD-7E5344E44934}" type="parTrans" cxnId="{9190E47D-2A68-499A-978A-4A54456032CE}">
      <dgm:prSet/>
      <dgm:spPr/>
      <dgm:t>
        <a:bodyPr/>
        <a:lstStyle/>
        <a:p>
          <a:endParaRPr lang="en-US" sz="4000"/>
        </a:p>
      </dgm:t>
    </dgm:pt>
    <dgm:pt modelId="{1EE301B5-8AB8-4951-A610-D159FD0D5238}" type="sibTrans" cxnId="{9190E47D-2A68-499A-978A-4A54456032CE}">
      <dgm:prSet/>
      <dgm:spPr/>
      <dgm:t>
        <a:bodyPr/>
        <a:lstStyle/>
        <a:p>
          <a:endParaRPr lang="en-US" sz="4000"/>
        </a:p>
      </dgm:t>
    </dgm:pt>
    <dgm:pt modelId="{B7D025E0-19F4-4A04-BAA9-8DE23709EFF2}">
      <dgm:prSet phldrT="[Text]" custT="1"/>
      <dgm:spPr/>
      <dgm:t>
        <a:bodyPr/>
        <a:lstStyle/>
        <a:p>
          <a:r>
            <a:rPr lang="en-US" sz="4400" dirty="0" err="1" smtClean="0">
              <a:solidFill>
                <a:srgbClr val="FF0000"/>
              </a:solidFill>
              <a:latin typeface="Brush Script MT" pitchFamily="66" charset="0"/>
              <a:ea typeface="Arial Unicode MS" pitchFamily="34" charset="-128"/>
              <a:cs typeface="Arial Unicode MS" pitchFamily="34" charset="-128"/>
            </a:rPr>
            <a:t>Empedu</a:t>
          </a:r>
          <a:r>
            <a:rPr lang="en-US" sz="4400" dirty="0" smtClean="0">
              <a:solidFill>
                <a:srgbClr val="FF0000"/>
              </a:solidFill>
              <a:latin typeface="Brush Script MT" pitchFamily="66" charset="0"/>
              <a:ea typeface="Arial Unicode MS" pitchFamily="34" charset="-128"/>
              <a:cs typeface="Arial Unicode MS" pitchFamily="34" charset="-128"/>
            </a:rPr>
            <a:t> </a:t>
          </a:r>
          <a:r>
            <a:rPr lang="en-US" sz="4400" dirty="0" err="1" smtClean="0">
              <a:solidFill>
                <a:srgbClr val="FF0000"/>
              </a:solidFill>
              <a:latin typeface="Brush Script MT" pitchFamily="66" charset="0"/>
              <a:ea typeface="Arial Unicode MS" pitchFamily="34" charset="-128"/>
              <a:cs typeface="Arial Unicode MS" pitchFamily="34" charset="-128"/>
            </a:rPr>
            <a:t>Kuning</a:t>
          </a:r>
          <a:r>
            <a:rPr lang="en-US" sz="4000" dirty="0" smtClean="0">
              <a:latin typeface="Brush Script MT" pitchFamily="66" charset="0"/>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cemas</a:t>
          </a:r>
          <a:r>
            <a:rPr lang="en-US" sz="4000" dirty="0" smtClean="0">
              <a:latin typeface="+mn-lt"/>
              <a:ea typeface="Arial Unicode MS" pitchFamily="34" charset="-128"/>
              <a:cs typeface="Arial Unicode MS" pitchFamily="34" charset="-128"/>
            </a:rPr>
            <a:t> &amp; </a:t>
          </a:r>
          <a:r>
            <a:rPr lang="en-US" sz="4000" dirty="0" err="1" smtClean="0">
              <a:latin typeface="+mn-lt"/>
              <a:ea typeface="Arial Unicode MS" pitchFamily="34" charset="-128"/>
              <a:cs typeface="Arial Unicode MS" pitchFamily="34" charset="-128"/>
            </a:rPr>
            <a:t>mudah</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tersinggung</a:t>
          </a:r>
          <a:endParaRPr lang="en-US" sz="4000" dirty="0">
            <a:latin typeface="+mn-lt"/>
          </a:endParaRPr>
        </a:p>
      </dgm:t>
    </dgm:pt>
    <dgm:pt modelId="{99252809-15D3-4E32-B71E-9A53D62EE993}" type="parTrans" cxnId="{43D734BB-344B-456B-AE18-F91C7557EF97}">
      <dgm:prSet/>
      <dgm:spPr/>
      <dgm:t>
        <a:bodyPr/>
        <a:lstStyle/>
        <a:p>
          <a:endParaRPr lang="en-US" sz="4000"/>
        </a:p>
      </dgm:t>
    </dgm:pt>
    <dgm:pt modelId="{EAFA85D3-5CE1-4ECE-A6C1-88ACB0158B4C}" type="sibTrans" cxnId="{43D734BB-344B-456B-AE18-F91C7557EF97}">
      <dgm:prSet/>
      <dgm:spPr/>
      <dgm:t>
        <a:bodyPr/>
        <a:lstStyle/>
        <a:p>
          <a:endParaRPr lang="en-US" sz="4000"/>
        </a:p>
      </dgm:t>
    </dgm:pt>
    <dgm:pt modelId="{84B7BAD6-8B34-48F8-BA17-D9D010780E3D}">
      <dgm:prSet phldrT="[Text]" custT="1"/>
      <dgm:spPr/>
      <dgm:t>
        <a:bodyPr/>
        <a:lstStyle/>
        <a:p>
          <a:r>
            <a:rPr lang="en-US" sz="4400" dirty="0" err="1" smtClean="0">
              <a:solidFill>
                <a:srgbClr val="FF0000"/>
              </a:solidFill>
              <a:latin typeface="Brush Script MT" pitchFamily="66" charset="0"/>
              <a:ea typeface="Arial Unicode MS" pitchFamily="34" charset="-128"/>
              <a:cs typeface="Arial Unicode MS" pitchFamily="34" charset="-128"/>
            </a:rPr>
            <a:t>Pleghma</a:t>
          </a:r>
          <a:r>
            <a:rPr lang="en-US" sz="4400" dirty="0" smtClean="0">
              <a:solidFill>
                <a:srgbClr val="FF0000"/>
              </a:solidFill>
              <a:latin typeface="Brush Script MT" pitchFamily="66" charset="0"/>
              <a:ea typeface="Arial Unicode MS" pitchFamily="34" charset="-128"/>
              <a:cs typeface="Arial Unicode MS" pitchFamily="34" charset="-128"/>
            </a:rPr>
            <a:t>/</a:t>
          </a:r>
          <a:r>
            <a:rPr lang="en-US" sz="4400" dirty="0" err="1" smtClean="0">
              <a:solidFill>
                <a:srgbClr val="FF0000"/>
              </a:solidFill>
              <a:latin typeface="Brush Script MT" pitchFamily="66" charset="0"/>
              <a:ea typeface="Arial Unicode MS" pitchFamily="34" charset="-128"/>
              <a:cs typeface="Arial Unicode MS" pitchFamily="34" charset="-128"/>
            </a:rPr>
            <a:t>Lendir</a:t>
          </a:r>
          <a:r>
            <a:rPr lang="en-US" sz="4400" dirty="0" smtClean="0">
              <a:latin typeface="Brush Script MT" pitchFamily="66" charset="0"/>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lambat</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atau</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bodoh</a:t>
          </a:r>
          <a:r>
            <a:rPr lang="en-US" sz="4000" dirty="0" smtClean="0">
              <a:latin typeface="+mn-lt"/>
              <a:ea typeface="Arial Unicode MS" pitchFamily="34" charset="-128"/>
              <a:cs typeface="Arial Unicode MS" pitchFamily="34" charset="-128"/>
            </a:rPr>
            <a:t> </a:t>
          </a:r>
          <a:endParaRPr lang="en-US" sz="4000" dirty="0">
            <a:latin typeface="+mn-lt"/>
          </a:endParaRPr>
        </a:p>
      </dgm:t>
    </dgm:pt>
    <dgm:pt modelId="{BB1B8689-BF8E-4388-A52C-23DED1ABC22A}" type="parTrans" cxnId="{C82C8DDE-8AD2-4324-B915-85078FBAE571}">
      <dgm:prSet/>
      <dgm:spPr/>
      <dgm:t>
        <a:bodyPr/>
        <a:lstStyle/>
        <a:p>
          <a:endParaRPr lang="en-US" sz="4000"/>
        </a:p>
      </dgm:t>
    </dgm:pt>
    <dgm:pt modelId="{510F5DB4-83C3-4F1D-ABBE-9EFAF86B867E}" type="sibTrans" cxnId="{C82C8DDE-8AD2-4324-B915-85078FBAE571}">
      <dgm:prSet/>
      <dgm:spPr/>
      <dgm:t>
        <a:bodyPr/>
        <a:lstStyle/>
        <a:p>
          <a:endParaRPr lang="en-US" sz="4000"/>
        </a:p>
      </dgm:t>
    </dgm:pt>
    <dgm:pt modelId="{D1F2B9C1-38FF-4EFF-A1E9-D84237B7FF12}" type="pres">
      <dgm:prSet presAssocID="{AAADAB6A-2508-4D70-8C2E-CDD86E53E3C9}" presName="diagram" presStyleCnt="0">
        <dgm:presLayoutVars>
          <dgm:dir/>
          <dgm:resizeHandles val="exact"/>
        </dgm:presLayoutVars>
      </dgm:prSet>
      <dgm:spPr/>
      <dgm:t>
        <a:bodyPr/>
        <a:lstStyle/>
        <a:p>
          <a:endParaRPr lang="en-US"/>
        </a:p>
      </dgm:t>
    </dgm:pt>
    <dgm:pt modelId="{31CA62B5-A6A8-4C0B-8560-51ACFC7868C9}" type="pres">
      <dgm:prSet presAssocID="{E33E3CD0-5687-441D-BC4A-C38E9CF75CFF}" presName="node" presStyleLbl="node1" presStyleIdx="0" presStyleCnt="4">
        <dgm:presLayoutVars>
          <dgm:bulletEnabled val="1"/>
        </dgm:presLayoutVars>
      </dgm:prSet>
      <dgm:spPr/>
      <dgm:t>
        <a:bodyPr/>
        <a:lstStyle/>
        <a:p>
          <a:endParaRPr lang="en-US"/>
        </a:p>
      </dgm:t>
    </dgm:pt>
    <dgm:pt modelId="{2A314E4C-BA10-4582-98D0-E0CE9FA6AD48}" type="pres">
      <dgm:prSet presAssocID="{6536CB1A-25D3-482D-8159-BCB13238E6D0}" presName="sibTrans" presStyleCnt="0"/>
      <dgm:spPr/>
    </dgm:pt>
    <dgm:pt modelId="{760F5A65-1B76-4092-82A0-5D4DD70884B1}" type="pres">
      <dgm:prSet presAssocID="{92EB6ECA-15F5-41BB-9C11-66FF79CC9092}" presName="node" presStyleLbl="node1" presStyleIdx="1" presStyleCnt="4">
        <dgm:presLayoutVars>
          <dgm:bulletEnabled val="1"/>
        </dgm:presLayoutVars>
      </dgm:prSet>
      <dgm:spPr/>
      <dgm:t>
        <a:bodyPr/>
        <a:lstStyle/>
        <a:p>
          <a:endParaRPr lang="en-US"/>
        </a:p>
      </dgm:t>
    </dgm:pt>
    <dgm:pt modelId="{077258C6-342E-410D-981E-4AF8DFDFCC4B}" type="pres">
      <dgm:prSet presAssocID="{1EE301B5-8AB8-4951-A610-D159FD0D5238}" presName="sibTrans" presStyleCnt="0"/>
      <dgm:spPr/>
    </dgm:pt>
    <dgm:pt modelId="{9BCD72DE-0D96-40F6-A90C-482F4B61BA28}" type="pres">
      <dgm:prSet presAssocID="{B7D025E0-19F4-4A04-BAA9-8DE23709EFF2}" presName="node" presStyleLbl="node1" presStyleIdx="2" presStyleCnt="4">
        <dgm:presLayoutVars>
          <dgm:bulletEnabled val="1"/>
        </dgm:presLayoutVars>
      </dgm:prSet>
      <dgm:spPr/>
      <dgm:t>
        <a:bodyPr/>
        <a:lstStyle/>
        <a:p>
          <a:endParaRPr lang="en-US"/>
        </a:p>
      </dgm:t>
    </dgm:pt>
    <dgm:pt modelId="{D23D523F-CAEA-4317-9782-53405E5EBCB3}" type="pres">
      <dgm:prSet presAssocID="{EAFA85D3-5CE1-4ECE-A6C1-88ACB0158B4C}" presName="sibTrans" presStyleCnt="0"/>
      <dgm:spPr/>
    </dgm:pt>
    <dgm:pt modelId="{C876E9F6-CC02-4419-9280-C60A7A111C45}" type="pres">
      <dgm:prSet presAssocID="{84B7BAD6-8B34-48F8-BA17-D9D010780E3D}" presName="node" presStyleLbl="node1" presStyleIdx="3" presStyleCnt="4">
        <dgm:presLayoutVars>
          <dgm:bulletEnabled val="1"/>
        </dgm:presLayoutVars>
      </dgm:prSet>
      <dgm:spPr/>
      <dgm:t>
        <a:bodyPr/>
        <a:lstStyle/>
        <a:p>
          <a:endParaRPr lang="en-US"/>
        </a:p>
      </dgm:t>
    </dgm:pt>
  </dgm:ptLst>
  <dgm:cxnLst>
    <dgm:cxn modelId="{9FA64F19-1682-439A-8700-89033BDBE291}" type="presOf" srcId="{84B7BAD6-8B34-48F8-BA17-D9D010780E3D}" destId="{C876E9F6-CC02-4419-9280-C60A7A111C45}" srcOrd="0" destOrd="0" presId="urn:microsoft.com/office/officeart/2005/8/layout/default"/>
    <dgm:cxn modelId="{43D734BB-344B-456B-AE18-F91C7557EF97}" srcId="{AAADAB6A-2508-4D70-8C2E-CDD86E53E3C9}" destId="{B7D025E0-19F4-4A04-BAA9-8DE23709EFF2}" srcOrd="2" destOrd="0" parTransId="{99252809-15D3-4E32-B71E-9A53D62EE993}" sibTransId="{EAFA85D3-5CE1-4ECE-A6C1-88ACB0158B4C}"/>
    <dgm:cxn modelId="{9190E47D-2A68-499A-978A-4A54456032CE}" srcId="{AAADAB6A-2508-4D70-8C2E-CDD86E53E3C9}" destId="{92EB6ECA-15F5-41BB-9C11-66FF79CC9092}" srcOrd="1" destOrd="0" parTransId="{8980973F-9E2A-4174-8BFD-7E5344E44934}" sibTransId="{1EE301B5-8AB8-4951-A610-D159FD0D5238}"/>
    <dgm:cxn modelId="{C82C8DDE-8AD2-4324-B915-85078FBAE571}" srcId="{AAADAB6A-2508-4D70-8C2E-CDD86E53E3C9}" destId="{84B7BAD6-8B34-48F8-BA17-D9D010780E3D}" srcOrd="3" destOrd="0" parTransId="{BB1B8689-BF8E-4388-A52C-23DED1ABC22A}" sibTransId="{510F5DB4-83C3-4F1D-ABBE-9EFAF86B867E}"/>
    <dgm:cxn modelId="{02209C5C-B938-4F51-A26D-C1B33FEE6C3A}" type="presOf" srcId="{B7D025E0-19F4-4A04-BAA9-8DE23709EFF2}" destId="{9BCD72DE-0D96-40F6-A90C-482F4B61BA28}" srcOrd="0" destOrd="0" presId="urn:microsoft.com/office/officeart/2005/8/layout/default"/>
    <dgm:cxn modelId="{798B247A-C9ED-4AE9-82CB-BBAD91F0CACF}" type="presOf" srcId="{92EB6ECA-15F5-41BB-9C11-66FF79CC9092}" destId="{760F5A65-1B76-4092-82A0-5D4DD70884B1}" srcOrd="0" destOrd="0" presId="urn:microsoft.com/office/officeart/2005/8/layout/default"/>
    <dgm:cxn modelId="{13D69CBF-7186-419F-8BF4-EF0FE97F1480}" type="presOf" srcId="{AAADAB6A-2508-4D70-8C2E-CDD86E53E3C9}" destId="{D1F2B9C1-38FF-4EFF-A1E9-D84237B7FF12}" srcOrd="0" destOrd="0" presId="urn:microsoft.com/office/officeart/2005/8/layout/default"/>
    <dgm:cxn modelId="{BDAB9A5C-9EA1-46C3-89D2-5706DF54D9EA}" type="presOf" srcId="{E33E3CD0-5687-441D-BC4A-C38E9CF75CFF}" destId="{31CA62B5-A6A8-4C0B-8560-51ACFC7868C9}" srcOrd="0" destOrd="0" presId="urn:microsoft.com/office/officeart/2005/8/layout/default"/>
    <dgm:cxn modelId="{B56A8186-71C1-4482-8CDB-8681FCBF534B}" srcId="{AAADAB6A-2508-4D70-8C2E-CDD86E53E3C9}" destId="{E33E3CD0-5687-441D-BC4A-C38E9CF75CFF}" srcOrd="0" destOrd="0" parTransId="{8066A665-EFCF-4C50-8AA7-B7732DB4F6A7}" sibTransId="{6536CB1A-25D3-482D-8159-BCB13238E6D0}"/>
    <dgm:cxn modelId="{1DFE27E9-24DD-4510-8E3D-84A73A9521C4}" type="presParOf" srcId="{D1F2B9C1-38FF-4EFF-A1E9-D84237B7FF12}" destId="{31CA62B5-A6A8-4C0B-8560-51ACFC7868C9}" srcOrd="0" destOrd="0" presId="urn:microsoft.com/office/officeart/2005/8/layout/default"/>
    <dgm:cxn modelId="{43910172-437C-4BD1-8E0A-A04B67B2DE55}" type="presParOf" srcId="{D1F2B9C1-38FF-4EFF-A1E9-D84237B7FF12}" destId="{2A314E4C-BA10-4582-98D0-E0CE9FA6AD48}" srcOrd="1" destOrd="0" presId="urn:microsoft.com/office/officeart/2005/8/layout/default"/>
    <dgm:cxn modelId="{1CD1AB3B-0412-470D-964B-1AD25F442C94}" type="presParOf" srcId="{D1F2B9C1-38FF-4EFF-A1E9-D84237B7FF12}" destId="{760F5A65-1B76-4092-82A0-5D4DD70884B1}" srcOrd="2" destOrd="0" presId="urn:microsoft.com/office/officeart/2005/8/layout/default"/>
    <dgm:cxn modelId="{06C127E4-4EF7-4E9A-9351-76BA18789304}" type="presParOf" srcId="{D1F2B9C1-38FF-4EFF-A1E9-D84237B7FF12}" destId="{077258C6-342E-410D-981E-4AF8DFDFCC4B}" srcOrd="3" destOrd="0" presId="urn:microsoft.com/office/officeart/2005/8/layout/default"/>
    <dgm:cxn modelId="{F295F6D2-1226-4359-ABB3-FF5A8F815C7F}" type="presParOf" srcId="{D1F2B9C1-38FF-4EFF-A1E9-D84237B7FF12}" destId="{9BCD72DE-0D96-40F6-A90C-482F4B61BA28}" srcOrd="4" destOrd="0" presId="urn:microsoft.com/office/officeart/2005/8/layout/default"/>
    <dgm:cxn modelId="{7C56127A-6E86-4A34-8B29-22FE4A924E5D}" type="presParOf" srcId="{D1F2B9C1-38FF-4EFF-A1E9-D84237B7FF12}" destId="{D23D523F-CAEA-4317-9782-53405E5EBCB3}" srcOrd="5" destOrd="0" presId="urn:microsoft.com/office/officeart/2005/8/layout/default"/>
    <dgm:cxn modelId="{704DB1D5-2962-4052-9794-AC51A21C06EA}" type="presParOf" srcId="{D1F2B9C1-38FF-4EFF-A1E9-D84237B7FF12}" destId="{C876E9F6-CC02-4419-9280-C60A7A111C45}"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0546EC8-F376-4938-9EEB-5E1BB5B080D2}" type="doc">
      <dgm:prSet loTypeId="urn:microsoft.com/office/officeart/2005/8/layout/hierarchy2" loCatId="hierarchy" qsTypeId="urn:microsoft.com/office/officeart/2005/8/quickstyle/simple2" qsCatId="simple" csTypeId="urn:microsoft.com/office/officeart/2005/8/colors/accent2_1" csCatId="accent2" phldr="1"/>
      <dgm:spPr/>
      <dgm:t>
        <a:bodyPr/>
        <a:lstStyle/>
        <a:p>
          <a:endParaRPr lang="en-US"/>
        </a:p>
      </dgm:t>
    </dgm:pt>
    <dgm:pt modelId="{F63143C0-A22E-4D64-A1B0-21BC675E4AE4}">
      <dgm:prSet phldrT="[Text]" custT="1"/>
      <dgm:spPr/>
      <dgm:t>
        <a:bodyPr/>
        <a:lstStyle/>
        <a:p>
          <a:r>
            <a:rPr lang="en-US" sz="4000" dirty="0" err="1" smtClean="0">
              <a:latin typeface="+mn-lt"/>
              <a:ea typeface="Arial Unicode MS" pitchFamily="34" charset="-128"/>
              <a:cs typeface="Arial Unicode MS" pitchFamily="34" charset="-128"/>
            </a:rPr>
            <a:t>Gg</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Jiwa</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dibagi</a:t>
          </a:r>
          <a:r>
            <a:rPr lang="en-US" sz="4000" dirty="0" smtClean="0">
              <a:latin typeface="+mn-lt"/>
              <a:ea typeface="Arial Unicode MS" pitchFamily="34" charset="-128"/>
              <a:cs typeface="Arial Unicode MS" pitchFamily="34" charset="-128"/>
            </a:rPr>
            <a:t> 2 </a:t>
          </a:r>
          <a:r>
            <a:rPr lang="en-US" sz="4000" dirty="0" err="1" smtClean="0">
              <a:latin typeface="+mn-lt"/>
              <a:ea typeface="Arial Unicode MS" pitchFamily="34" charset="-128"/>
              <a:cs typeface="Arial Unicode MS" pitchFamily="34" charset="-128"/>
            </a:rPr>
            <a:t>gol</a:t>
          </a:r>
          <a:endParaRPr lang="en-US" sz="4000" dirty="0" smtClean="0">
            <a:latin typeface="+mn-lt"/>
            <a:ea typeface="Arial Unicode MS" pitchFamily="34" charset="-128"/>
            <a:cs typeface="Arial Unicode MS" pitchFamily="34" charset="-128"/>
          </a:endParaRPr>
        </a:p>
      </dgm:t>
    </dgm:pt>
    <dgm:pt modelId="{D8B74621-7116-4971-A3DB-20A2092B44C9}" type="parTrans" cxnId="{D5248C22-8C68-4268-9281-EF2D988A409F}">
      <dgm:prSet/>
      <dgm:spPr/>
      <dgm:t>
        <a:bodyPr/>
        <a:lstStyle/>
        <a:p>
          <a:endParaRPr lang="en-US"/>
        </a:p>
      </dgm:t>
    </dgm:pt>
    <dgm:pt modelId="{DFAAC574-F231-4538-8615-3383E88FFB5C}" type="sibTrans" cxnId="{D5248C22-8C68-4268-9281-EF2D988A409F}">
      <dgm:prSet/>
      <dgm:spPr/>
      <dgm:t>
        <a:bodyPr/>
        <a:lstStyle/>
        <a:p>
          <a:endParaRPr lang="en-US"/>
        </a:p>
      </dgm:t>
    </dgm:pt>
    <dgm:pt modelId="{9B9ACD8F-9076-4BDB-AFDF-2C521E7DD93C}">
      <dgm:prSet phldrT="[Text]" custT="1"/>
      <dgm:spPr/>
      <dgm:t>
        <a:bodyPr/>
        <a:lstStyle/>
        <a:p>
          <a:r>
            <a:rPr lang="en-US" sz="4000" dirty="0" smtClean="0">
              <a:latin typeface="+mn-lt"/>
              <a:ea typeface="Arial Unicode MS" pitchFamily="34" charset="-128"/>
              <a:cs typeface="Arial Unicode MS" pitchFamily="34" charset="-128"/>
            </a:rPr>
            <a:t>Dementia Praecox</a:t>
          </a:r>
          <a:endParaRPr lang="en-US" sz="4000" dirty="0">
            <a:latin typeface="+mn-lt"/>
            <a:ea typeface="Arial Unicode MS" pitchFamily="34" charset="-128"/>
            <a:cs typeface="Arial Unicode MS" pitchFamily="34" charset="-128"/>
          </a:endParaRPr>
        </a:p>
      </dgm:t>
    </dgm:pt>
    <dgm:pt modelId="{CB63B1B4-2619-4E71-AD14-23E3A50B1568}" type="parTrans" cxnId="{56D7B5BB-E9A2-4C25-85C5-E122BE41EAEA}">
      <dgm:prSet/>
      <dgm:spPr/>
      <dgm:t>
        <a:bodyPr/>
        <a:lstStyle/>
        <a:p>
          <a:endParaRPr lang="en-US"/>
        </a:p>
      </dgm:t>
    </dgm:pt>
    <dgm:pt modelId="{56803C1A-1280-4489-B551-094A94662DF5}" type="sibTrans" cxnId="{56D7B5BB-E9A2-4C25-85C5-E122BE41EAEA}">
      <dgm:prSet/>
      <dgm:spPr/>
      <dgm:t>
        <a:bodyPr/>
        <a:lstStyle/>
        <a:p>
          <a:endParaRPr lang="en-US"/>
        </a:p>
      </dgm:t>
    </dgm:pt>
    <dgm:pt modelId="{9EBE9717-A128-4631-A8AB-167F603988BA}">
      <dgm:prSet phldrT="[Text]" custT="1"/>
      <dgm:spPr/>
      <dgm:t>
        <a:bodyPr/>
        <a:lstStyle/>
        <a:p>
          <a:r>
            <a:rPr lang="en-US" sz="4000" dirty="0" err="1" smtClean="0">
              <a:latin typeface="+mn-lt"/>
              <a:ea typeface="Arial Unicode MS" pitchFamily="34" charset="-128"/>
              <a:cs typeface="Arial Unicode MS" pitchFamily="34" charset="-128"/>
            </a:rPr>
            <a:t>Psikosis</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Manik</a:t>
          </a:r>
          <a:r>
            <a:rPr lang="en-US" sz="4000" dirty="0" smtClean="0">
              <a:latin typeface="+mn-lt"/>
              <a:ea typeface="Arial Unicode MS" pitchFamily="34" charset="-128"/>
              <a:cs typeface="Arial Unicode MS" pitchFamily="34" charset="-128"/>
            </a:rPr>
            <a:t> </a:t>
          </a:r>
          <a:r>
            <a:rPr lang="en-US" sz="4000" dirty="0" err="1" smtClean="0">
              <a:latin typeface="+mn-lt"/>
              <a:ea typeface="Arial Unicode MS" pitchFamily="34" charset="-128"/>
              <a:cs typeface="Arial Unicode MS" pitchFamily="34" charset="-128"/>
            </a:rPr>
            <a:t>Depresif</a:t>
          </a:r>
          <a:endParaRPr lang="en-US" sz="4000" dirty="0">
            <a:latin typeface="+mn-lt"/>
            <a:ea typeface="Arial Unicode MS" pitchFamily="34" charset="-128"/>
            <a:cs typeface="Arial Unicode MS" pitchFamily="34" charset="-128"/>
          </a:endParaRPr>
        </a:p>
      </dgm:t>
    </dgm:pt>
    <dgm:pt modelId="{C442CA4C-99F9-4E53-8B3A-AC01B671FB63}" type="parTrans" cxnId="{DE3A69AB-42E5-4522-BB67-0BF3BD14245D}">
      <dgm:prSet/>
      <dgm:spPr/>
      <dgm:t>
        <a:bodyPr/>
        <a:lstStyle/>
        <a:p>
          <a:endParaRPr lang="en-US"/>
        </a:p>
      </dgm:t>
    </dgm:pt>
    <dgm:pt modelId="{A2B7ED31-6FC7-4CB8-A5ED-597C64BE4B4A}" type="sibTrans" cxnId="{DE3A69AB-42E5-4522-BB67-0BF3BD14245D}">
      <dgm:prSet/>
      <dgm:spPr/>
      <dgm:t>
        <a:bodyPr/>
        <a:lstStyle/>
        <a:p>
          <a:endParaRPr lang="en-US"/>
        </a:p>
      </dgm:t>
    </dgm:pt>
    <dgm:pt modelId="{C9958B2E-9557-4E3E-B1A6-4EB291BB36CB}" type="pres">
      <dgm:prSet presAssocID="{10546EC8-F376-4938-9EEB-5E1BB5B080D2}" presName="diagram" presStyleCnt="0">
        <dgm:presLayoutVars>
          <dgm:chPref val="1"/>
          <dgm:dir/>
          <dgm:animOne val="branch"/>
          <dgm:animLvl val="lvl"/>
          <dgm:resizeHandles val="exact"/>
        </dgm:presLayoutVars>
      </dgm:prSet>
      <dgm:spPr/>
      <dgm:t>
        <a:bodyPr/>
        <a:lstStyle/>
        <a:p>
          <a:endParaRPr lang="en-US"/>
        </a:p>
      </dgm:t>
    </dgm:pt>
    <dgm:pt modelId="{89B2A044-38E7-4155-A4B2-B8B5D201CE7D}" type="pres">
      <dgm:prSet presAssocID="{F63143C0-A22E-4D64-A1B0-21BC675E4AE4}" presName="root1" presStyleCnt="0"/>
      <dgm:spPr/>
      <dgm:t>
        <a:bodyPr/>
        <a:lstStyle/>
        <a:p>
          <a:endParaRPr lang="en-US"/>
        </a:p>
      </dgm:t>
    </dgm:pt>
    <dgm:pt modelId="{F5A669D6-3854-4058-B195-30BAA9647B0F}" type="pres">
      <dgm:prSet presAssocID="{F63143C0-A22E-4D64-A1B0-21BC675E4AE4}" presName="LevelOneTextNode" presStyleLbl="node0" presStyleIdx="0" presStyleCnt="1">
        <dgm:presLayoutVars>
          <dgm:chPref val="3"/>
        </dgm:presLayoutVars>
      </dgm:prSet>
      <dgm:spPr/>
      <dgm:t>
        <a:bodyPr/>
        <a:lstStyle/>
        <a:p>
          <a:endParaRPr lang="en-US"/>
        </a:p>
      </dgm:t>
    </dgm:pt>
    <dgm:pt modelId="{3B7DA661-4B46-472B-B591-835D605739EB}" type="pres">
      <dgm:prSet presAssocID="{F63143C0-A22E-4D64-A1B0-21BC675E4AE4}" presName="level2hierChild" presStyleCnt="0"/>
      <dgm:spPr/>
      <dgm:t>
        <a:bodyPr/>
        <a:lstStyle/>
        <a:p>
          <a:endParaRPr lang="en-US"/>
        </a:p>
      </dgm:t>
    </dgm:pt>
    <dgm:pt modelId="{B60B42E7-208C-4283-8500-9A20CE7762ED}" type="pres">
      <dgm:prSet presAssocID="{CB63B1B4-2619-4E71-AD14-23E3A50B1568}" presName="conn2-1" presStyleLbl="parChTrans1D2" presStyleIdx="0" presStyleCnt="2"/>
      <dgm:spPr/>
      <dgm:t>
        <a:bodyPr/>
        <a:lstStyle/>
        <a:p>
          <a:endParaRPr lang="en-US"/>
        </a:p>
      </dgm:t>
    </dgm:pt>
    <dgm:pt modelId="{F3762DB6-DDE2-42A6-BFE1-E9266CB15428}" type="pres">
      <dgm:prSet presAssocID="{CB63B1B4-2619-4E71-AD14-23E3A50B1568}" presName="connTx" presStyleLbl="parChTrans1D2" presStyleIdx="0" presStyleCnt="2"/>
      <dgm:spPr/>
      <dgm:t>
        <a:bodyPr/>
        <a:lstStyle/>
        <a:p>
          <a:endParaRPr lang="en-US"/>
        </a:p>
      </dgm:t>
    </dgm:pt>
    <dgm:pt modelId="{1040E257-5DF8-4C31-8F3E-7F3A45AEF912}" type="pres">
      <dgm:prSet presAssocID="{9B9ACD8F-9076-4BDB-AFDF-2C521E7DD93C}" presName="root2" presStyleCnt="0"/>
      <dgm:spPr/>
      <dgm:t>
        <a:bodyPr/>
        <a:lstStyle/>
        <a:p>
          <a:endParaRPr lang="en-US"/>
        </a:p>
      </dgm:t>
    </dgm:pt>
    <dgm:pt modelId="{2BD92AD4-384D-4B53-86E8-3B498A149C4E}" type="pres">
      <dgm:prSet presAssocID="{9B9ACD8F-9076-4BDB-AFDF-2C521E7DD93C}" presName="LevelTwoTextNode" presStyleLbl="node2" presStyleIdx="0" presStyleCnt="2">
        <dgm:presLayoutVars>
          <dgm:chPref val="3"/>
        </dgm:presLayoutVars>
      </dgm:prSet>
      <dgm:spPr/>
      <dgm:t>
        <a:bodyPr/>
        <a:lstStyle/>
        <a:p>
          <a:endParaRPr lang="en-US"/>
        </a:p>
      </dgm:t>
    </dgm:pt>
    <dgm:pt modelId="{F5C079E9-8E89-4912-97F7-83048209DE31}" type="pres">
      <dgm:prSet presAssocID="{9B9ACD8F-9076-4BDB-AFDF-2C521E7DD93C}" presName="level3hierChild" presStyleCnt="0"/>
      <dgm:spPr/>
      <dgm:t>
        <a:bodyPr/>
        <a:lstStyle/>
        <a:p>
          <a:endParaRPr lang="en-US"/>
        </a:p>
      </dgm:t>
    </dgm:pt>
    <dgm:pt modelId="{F33EEAE4-7E06-4310-9B01-01FCAD729F37}" type="pres">
      <dgm:prSet presAssocID="{C442CA4C-99F9-4E53-8B3A-AC01B671FB63}" presName="conn2-1" presStyleLbl="parChTrans1D2" presStyleIdx="1" presStyleCnt="2"/>
      <dgm:spPr/>
      <dgm:t>
        <a:bodyPr/>
        <a:lstStyle/>
        <a:p>
          <a:endParaRPr lang="en-US"/>
        </a:p>
      </dgm:t>
    </dgm:pt>
    <dgm:pt modelId="{9392165E-83F6-4E1B-881E-DB033E334A9F}" type="pres">
      <dgm:prSet presAssocID="{C442CA4C-99F9-4E53-8B3A-AC01B671FB63}" presName="connTx" presStyleLbl="parChTrans1D2" presStyleIdx="1" presStyleCnt="2"/>
      <dgm:spPr/>
      <dgm:t>
        <a:bodyPr/>
        <a:lstStyle/>
        <a:p>
          <a:endParaRPr lang="en-US"/>
        </a:p>
      </dgm:t>
    </dgm:pt>
    <dgm:pt modelId="{E279B85E-C532-40C7-AA22-8BB96BDA5F77}" type="pres">
      <dgm:prSet presAssocID="{9EBE9717-A128-4631-A8AB-167F603988BA}" presName="root2" presStyleCnt="0"/>
      <dgm:spPr/>
      <dgm:t>
        <a:bodyPr/>
        <a:lstStyle/>
        <a:p>
          <a:endParaRPr lang="en-US"/>
        </a:p>
      </dgm:t>
    </dgm:pt>
    <dgm:pt modelId="{9EDF1577-7AAF-42D6-9C0E-A93A69CE01D6}" type="pres">
      <dgm:prSet presAssocID="{9EBE9717-A128-4631-A8AB-167F603988BA}" presName="LevelTwoTextNode" presStyleLbl="node2" presStyleIdx="1" presStyleCnt="2" custScaleY="133499">
        <dgm:presLayoutVars>
          <dgm:chPref val="3"/>
        </dgm:presLayoutVars>
      </dgm:prSet>
      <dgm:spPr/>
      <dgm:t>
        <a:bodyPr/>
        <a:lstStyle/>
        <a:p>
          <a:endParaRPr lang="en-US"/>
        </a:p>
      </dgm:t>
    </dgm:pt>
    <dgm:pt modelId="{3C57E76C-9B47-48EB-8868-39551D72E724}" type="pres">
      <dgm:prSet presAssocID="{9EBE9717-A128-4631-A8AB-167F603988BA}" presName="level3hierChild" presStyleCnt="0"/>
      <dgm:spPr/>
      <dgm:t>
        <a:bodyPr/>
        <a:lstStyle/>
        <a:p>
          <a:endParaRPr lang="en-US"/>
        </a:p>
      </dgm:t>
    </dgm:pt>
  </dgm:ptLst>
  <dgm:cxnLst>
    <dgm:cxn modelId="{629BE3FB-2C91-40BA-9B7F-8BB566669144}" type="presOf" srcId="{10546EC8-F376-4938-9EEB-5E1BB5B080D2}" destId="{C9958B2E-9557-4E3E-B1A6-4EB291BB36CB}" srcOrd="0" destOrd="0" presId="urn:microsoft.com/office/officeart/2005/8/layout/hierarchy2"/>
    <dgm:cxn modelId="{D5248C22-8C68-4268-9281-EF2D988A409F}" srcId="{10546EC8-F376-4938-9EEB-5E1BB5B080D2}" destId="{F63143C0-A22E-4D64-A1B0-21BC675E4AE4}" srcOrd="0" destOrd="0" parTransId="{D8B74621-7116-4971-A3DB-20A2092B44C9}" sibTransId="{DFAAC574-F231-4538-8615-3383E88FFB5C}"/>
    <dgm:cxn modelId="{8991AEF0-9AE3-46A5-BC55-BAF38DF69B4B}" type="presOf" srcId="{9EBE9717-A128-4631-A8AB-167F603988BA}" destId="{9EDF1577-7AAF-42D6-9C0E-A93A69CE01D6}" srcOrd="0" destOrd="0" presId="urn:microsoft.com/office/officeart/2005/8/layout/hierarchy2"/>
    <dgm:cxn modelId="{5308620F-D82B-4199-B615-C4C8E923F252}" type="presOf" srcId="{C442CA4C-99F9-4E53-8B3A-AC01B671FB63}" destId="{F33EEAE4-7E06-4310-9B01-01FCAD729F37}" srcOrd="0" destOrd="0" presId="urn:microsoft.com/office/officeart/2005/8/layout/hierarchy2"/>
    <dgm:cxn modelId="{65DABBDC-E7F3-48E9-8B26-60B7DC1D1394}" type="presOf" srcId="{C442CA4C-99F9-4E53-8B3A-AC01B671FB63}" destId="{9392165E-83F6-4E1B-881E-DB033E334A9F}" srcOrd="1" destOrd="0" presId="urn:microsoft.com/office/officeart/2005/8/layout/hierarchy2"/>
    <dgm:cxn modelId="{381497C4-F0DD-4E30-AB76-3A62B35B5FB7}" type="presOf" srcId="{CB63B1B4-2619-4E71-AD14-23E3A50B1568}" destId="{F3762DB6-DDE2-42A6-BFE1-E9266CB15428}" srcOrd="1" destOrd="0" presId="urn:microsoft.com/office/officeart/2005/8/layout/hierarchy2"/>
    <dgm:cxn modelId="{56D7B5BB-E9A2-4C25-85C5-E122BE41EAEA}" srcId="{F63143C0-A22E-4D64-A1B0-21BC675E4AE4}" destId="{9B9ACD8F-9076-4BDB-AFDF-2C521E7DD93C}" srcOrd="0" destOrd="0" parTransId="{CB63B1B4-2619-4E71-AD14-23E3A50B1568}" sibTransId="{56803C1A-1280-4489-B551-094A94662DF5}"/>
    <dgm:cxn modelId="{DE3A69AB-42E5-4522-BB67-0BF3BD14245D}" srcId="{F63143C0-A22E-4D64-A1B0-21BC675E4AE4}" destId="{9EBE9717-A128-4631-A8AB-167F603988BA}" srcOrd="1" destOrd="0" parTransId="{C442CA4C-99F9-4E53-8B3A-AC01B671FB63}" sibTransId="{A2B7ED31-6FC7-4CB8-A5ED-597C64BE4B4A}"/>
    <dgm:cxn modelId="{F92C9E36-CC58-4503-960C-BE178F5762F6}" type="presOf" srcId="{9B9ACD8F-9076-4BDB-AFDF-2C521E7DD93C}" destId="{2BD92AD4-384D-4B53-86E8-3B498A149C4E}" srcOrd="0" destOrd="0" presId="urn:microsoft.com/office/officeart/2005/8/layout/hierarchy2"/>
    <dgm:cxn modelId="{88D88875-8FA7-4235-9CD7-15374E6B87B4}" type="presOf" srcId="{CB63B1B4-2619-4E71-AD14-23E3A50B1568}" destId="{B60B42E7-208C-4283-8500-9A20CE7762ED}" srcOrd="0" destOrd="0" presId="urn:microsoft.com/office/officeart/2005/8/layout/hierarchy2"/>
    <dgm:cxn modelId="{7362578B-8E45-47E4-B29A-86073914E5A6}" type="presOf" srcId="{F63143C0-A22E-4D64-A1B0-21BC675E4AE4}" destId="{F5A669D6-3854-4058-B195-30BAA9647B0F}" srcOrd="0" destOrd="0" presId="urn:microsoft.com/office/officeart/2005/8/layout/hierarchy2"/>
    <dgm:cxn modelId="{46431D15-A7D6-48DC-8E11-DCF1AE8E6827}" type="presParOf" srcId="{C9958B2E-9557-4E3E-B1A6-4EB291BB36CB}" destId="{89B2A044-38E7-4155-A4B2-B8B5D201CE7D}" srcOrd="0" destOrd="0" presId="urn:microsoft.com/office/officeart/2005/8/layout/hierarchy2"/>
    <dgm:cxn modelId="{CE8B0BB2-25EF-4CA1-9585-B805A009EA4C}" type="presParOf" srcId="{89B2A044-38E7-4155-A4B2-B8B5D201CE7D}" destId="{F5A669D6-3854-4058-B195-30BAA9647B0F}" srcOrd="0" destOrd="0" presId="urn:microsoft.com/office/officeart/2005/8/layout/hierarchy2"/>
    <dgm:cxn modelId="{9547E74C-23C7-4974-857F-88D5FBB7E641}" type="presParOf" srcId="{89B2A044-38E7-4155-A4B2-B8B5D201CE7D}" destId="{3B7DA661-4B46-472B-B591-835D605739EB}" srcOrd="1" destOrd="0" presId="urn:microsoft.com/office/officeart/2005/8/layout/hierarchy2"/>
    <dgm:cxn modelId="{24067F7F-BCC8-4999-8752-9154B7A4928C}" type="presParOf" srcId="{3B7DA661-4B46-472B-B591-835D605739EB}" destId="{B60B42E7-208C-4283-8500-9A20CE7762ED}" srcOrd="0" destOrd="0" presId="urn:microsoft.com/office/officeart/2005/8/layout/hierarchy2"/>
    <dgm:cxn modelId="{CA4D8EFE-F52A-4CF7-A080-BF8916E9891C}" type="presParOf" srcId="{B60B42E7-208C-4283-8500-9A20CE7762ED}" destId="{F3762DB6-DDE2-42A6-BFE1-E9266CB15428}" srcOrd="0" destOrd="0" presId="urn:microsoft.com/office/officeart/2005/8/layout/hierarchy2"/>
    <dgm:cxn modelId="{85529EEC-B249-4BBA-ACCE-F61F28DC6DFD}" type="presParOf" srcId="{3B7DA661-4B46-472B-B591-835D605739EB}" destId="{1040E257-5DF8-4C31-8F3E-7F3A45AEF912}" srcOrd="1" destOrd="0" presId="urn:microsoft.com/office/officeart/2005/8/layout/hierarchy2"/>
    <dgm:cxn modelId="{791E319D-EF91-44AF-89E7-2A90ADAC4C68}" type="presParOf" srcId="{1040E257-5DF8-4C31-8F3E-7F3A45AEF912}" destId="{2BD92AD4-384D-4B53-86E8-3B498A149C4E}" srcOrd="0" destOrd="0" presId="urn:microsoft.com/office/officeart/2005/8/layout/hierarchy2"/>
    <dgm:cxn modelId="{3E36A3BA-9831-4F7B-8C3C-7AE1CB0C5708}" type="presParOf" srcId="{1040E257-5DF8-4C31-8F3E-7F3A45AEF912}" destId="{F5C079E9-8E89-4912-97F7-83048209DE31}" srcOrd="1" destOrd="0" presId="urn:microsoft.com/office/officeart/2005/8/layout/hierarchy2"/>
    <dgm:cxn modelId="{FDFF99F1-07CE-4E1A-B051-E9C2741917D3}" type="presParOf" srcId="{3B7DA661-4B46-472B-B591-835D605739EB}" destId="{F33EEAE4-7E06-4310-9B01-01FCAD729F37}" srcOrd="2" destOrd="0" presId="urn:microsoft.com/office/officeart/2005/8/layout/hierarchy2"/>
    <dgm:cxn modelId="{A103459A-5A05-46AE-B03E-8F74DCBB735F}" type="presParOf" srcId="{F33EEAE4-7E06-4310-9B01-01FCAD729F37}" destId="{9392165E-83F6-4E1B-881E-DB033E334A9F}" srcOrd="0" destOrd="0" presId="urn:microsoft.com/office/officeart/2005/8/layout/hierarchy2"/>
    <dgm:cxn modelId="{85B09A1A-19C5-4AD2-B6DF-B4127679C376}" type="presParOf" srcId="{3B7DA661-4B46-472B-B591-835D605739EB}" destId="{E279B85E-C532-40C7-AA22-8BB96BDA5F77}" srcOrd="3" destOrd="0" presId="urn:microsoft.com/office/officeart/2005/8/layout/hierarchy2"/>
    <dgm:cxn modelId="{352FC80D-181B-45B9-9A76-89204BE896FE}" type="presParOf" srcId="{E279B85E-C532-40C7-AA22-8BB96BDA5F77}" destId="{9EDF1577-7AAF-42D6-9C0E-A93A69CE01D6}" srcOrd="0" destOrd="0" presId="urn:microsoft.com/office/officeart/2005/8/layout/hierarchy2"/>
    <dgm:cxn modelId="{1C095F0F-0B45-4AA3-8758-6113F3FEE83A}" type="presParOf" srcId="{E279B85E-C532-40C7-AA22-8BB96BDA5F77}" destId="{3C57E76C-9B47-48EB-8868-39551D72E724}"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802FE7A-ACCC-457E-9362-3300B78B7FB9}" type="doc">
      <dgm:prSet loTypeId="urn:microsoft.com/office/officeart/2005/8/layout/matrix1" loCatId="matrix" qsTypeId="urn:microsoft.com/office/officeart/2005/8/quickstyle/simple2" qsCatId="simple" csTypeId="urn:microsoft.com/office/officeart/2005/8/colors/accent5_1" csCatId="accent5" phldr="1"/>
      <dgm:spPr/>
      <dgm:t>
        <a:bodyPr/>
        <a:lstStyle/>
        <a:p>
          <a:endParaRPr lang="en-US"/>
        </a:p>
      </dgm:t>
    </dgm:pt>
    <dgm:pt modelId="{297F7FB4-9E46-4C67-A8CE-21BC1ACA1131}">
      <dgm:prSet phldrT="[Text]" custT="1"/>
      <dgm:spPr/>
      <dgm:t>
        <a:bodyPr/>
        <a:lstStyle/>
        <a:p>
          <a:r>
            <a:rPr lang="en-US" sz="4000" dirty="0" err="1" smtClean="0"/>
            <a:t>Psikoanalisis</a:t>
          </a:r>
          <a:endParaRPr lang="en-US" sz="4000" dirty="0"/>
        </a:p>
      </dgm:t>
    </dgm:pt>
    <dgm:pt modelId="{E96EEF5C-6C04-441E-9C60-8AE16E4FE69F}" type="parTrans" cxnId="{9F1B2D8F-8881-4002-BC9E-A616D4A5F999}">
      <dgm:prSet/>
      <dgm:spPr/>
      <dgm:t>
        <a:bodyPr/>
        <a:lstStyle/>
        <a:p>
          <a:endParaRPr lang="en-US"/>
        </a:p>
      </dgm:t>
    </dgm:pt>
    <dgm:pt modelId="{72ED1413-E754-41CD-BB19-7DBF6E062242}" type="sibTrans" cxnId="{9F1B2D8F-8881-4002-BC9E-A616D4A5F999}">
      <dgm:prSet/>
      <dgm:spPr/>
      <dgm:t>
        <a:bodyPr/>
        <a:lstStyle/>
        <a:p>
          <a:endParaRPr lang="en-US"/>
        </a:p>
      </dgm:t>
    </dgm:pt>
    <dgm:pt modelId="{5B70F000-9307-4C39-BDA6-E210D678FE1B}">
      <dgm:prSet phldrT="[Text]" custT="1"/>
      <dgm:spPr/>
      <dgm:t>
        <a:bodyPr/>
        <a:lstStyle/>
        <a:p>
          <a:r>
            <a:rPr lang="en-US" sz="4000" dirty="0" err="1" smtClean="0">
              <a:latin typeface="+mn-lt"/>
            </a:rPr>
            <a:t>Biologis</a:t>
          </a:r>
          <a:endParaRPr lang="en-US" sz="4000" dirty="0">
            <a:latin typeface="+mn-lt"/>
          </a:endParaRPr>
        </a:p>
      </dgm:t>
    </dgm:pt>
    <dgm:pt modelId="{36B5C15D-FC03-4A0E-BA4F-186E58228DBF}" type="parTrans" cxnId="{4F49A615-7486-4E43-990D-213231232E58}">
      <dgm:prSet/>
      <dgm:spPr/>
      <dgm:t>
        <a:bodyPr/>
        <a:lstStyle/>
        <a:p>
          <a:endParaRPr lang="en-US"/>
        </a:p>
      </dgm:t>
    </dgm:pt>
    <dgm:pt modelId="{7FCC1FAA-70DC-485D-BC9E-6E5A0119828E}" type="sibTrans" cxnId="{4F49A615-7486-4E43-990D-213231232E58}">
      <dgm:prSet/>
      <dgm:spPr/>
      <dgm:t>
        <a:bodyPr/>
        <a:lstStyle/>
        <a:p>
          <a:endParaRPr lang="en-US"/>
        </a:p>
      </dgm:t>
    </dgm:pt>
    <dgm:pt modelId="{6CB8C508-E704-42C2-9017-4B063C9CC2D0}">
      <dgm:prSet phldrT="[Text]" custT="1"/>
      <dgm:spPr/>
      <dgm:t>
        <a:bodyPr/>
        <a:lstStyle/>
        <a:p>
          <a:r>
            <a:rPr lang="en-US" sz="4000" dirty="0" err="1" smtClean="0">
              <a:latin typeface="+mn-lt"/>
            </a:rPr>
            <a:t>Behavioris</a:t>
          </a:r>
          <a:endParaRPr lang="en-US" sz="4000" dirty="0">
            <a:latin typeface="+mn-lt"/>
          </a:endParaRPr>
        </a:p>
      </dgm:t>
    </dgm:pt>
    <dgm:pt modelId="{264BACF0-E07B-41B7-8D5A-D999272E10F6}" type="parTrans" cxnId="{185AF75B-C038-4DFC-9428-2D6C9B6F9D42}">
      <dgm:prSet/>
      <dgm:spPr/>
      <dgm:t>
        <a:bodyPr/>
        <a:lstStyle/>
        <a:p>
          <a:endParaRPr lang="en-US"/>
        </a:p>
      </dgm:t>
    </dgm:pt>
    <dgm:pt modelId="{8197B7BD-D1A3-4198-B802-E6548DDAAAFE}" type="sibTrans" cxnId="{185AF75B-C038-4DFC-9428-2D6C9B6F9D42}">
      <dgm:prSet/>
      <dgm:spPr/>
      <dgm:t>
        <a:bodyPr/>
        <a:lstStyle/>
        <a:p>
          <a:endParaRPr lang="en-US"/>
        </a:p>
      </dgm:t>
    </dgm:pt>
    <dgm:pt modelId="{E0BB34AB-1BA5-4F66-AA46-A00CF0FEB768}">
      <dgm:prSet phldrT="[Text]" custT="1"/>
      <dgm:spPr/>
      <dgm:t>
        <a:bodyPr/>
        <a:lstStyle/>
        <a:p>
          <a:r>
            <a:rPr lang="en-US" sz="4000" dirty="0" err="1" smtClean="0"/>
            <a:t>Diatesis</a:t>
          </a:r>
          <a:r>
            <a:rPr lang="en-US" sz="4000" dirty="0" smtClean="0"/>
            <a:t>       </a:t>
          </a:r>
          <a:r>
            <a:rPr lang="en-US" sz="4000" dirty="0" err="1" smtClean="0"/>
            <a:t>Stres</a:t>
          </a:r>
          <a:endParaRPr lang="en-US" sz="4000" dirty="0"/>
        </a:p>
      </dgm:t>
    </dgm:pt>
    <dgm:pt modelId="{D99C11DE-1EE0-4F09-83BF-84115561E97C}" type="parTrans" cxnId="{B195B377-1B7A-4F40-B4D2-A4CFD4925F05}">
      <dgm:prSet/>
      <dgm:spPr/>
      <dgm:t>
        <a:bodyPr/>
        <a:lstStyle/>
        <a:p>
          <a:endParaRPr lang="en-US"/>
        </a:p>
      </dgm:t>
    </dgm:pt>
    <dgm:pt modelId="{1DAD8EC9-8DC0-4A73-965C-FF06C413660B}" type="sibTrans" cxnId="{B195B377-1B7A-4F40-B4D2-A4CFD4925F05}">
      <dgm:prSet/>
      <dgm:spPr/>
      <dgm:t>
        <a:bodyPr/>
        <a:lstStyle/>
        <a:p>
          <a:endParaRPr lang="en-US"/>
        </a:p>
      </dgm:t>
    </dgm:pt>
    <dgm:pt modelId="{49309434-AF98-4C2A-BFA2-7FCAEDD7ABEF}">
      <dgm:prSet phldrT="[Text]" custT="1"/>
      <dgm:spPr/>
      <dgm:t>
        <a:bodyPr/>
        <a:lstStyle/>
        <a:p>
          <a:r>
            <a:rPr lang="en-US" sz="4000" dirty="0" err="1" smtClean="0">
              <a:latin typeface="+mn-lt"/>
            </a:rPr>
            <a:t>Kognitif</a:t>
          </a:r>
          <a:endParaRPr lang="en-US" sz="4000" dirty="0">
            <a:latin typeface="+mn-lt"/>
          </a:endParaRPr>
        </a:p>
      </dgm:t>
    </dgm:pt>
    <dgm:pt modelId="{E1F5ADF3-13DB-4936-8CF1-9CB7F4B40DA1}" type="parTrans" cxnId="{D3FECB4E-D974-4954-90E7-B4D69E9DAA1F}">
      <dgm:prSet/>
      <dgm:spPr/>
      <dgm:t>
        <a:bodyPr/>
        <a:lstStyle/>
        <a:p>
          <a:endParaRPr lang="en-US"/>
        </a:p>
      </dgm:t>
    </dgm:pt>
    <dgm:pt modelId="{EEE5F5CF-A2E2-43D9-8D93-BC45A7095C94}" type="sibTrans" cxnId="{D3FECB4E-D974-4954-90E7-B4D69E9DAA1F}">
      <dgm:prSet/>
      <dgm:spPr/>
      <dgm:t>
        <a:bodyPr/>
        <a:lstStyle/>
        <a:p>
          <a:endParaRPr lang="en-US"/>
        </a:p>
      </dgm:t>
    </dgm:pt>
    <dgm:pt modelId="{0EE64CDF-22BD-4504-9FA7-26D2352D10C0}" type="pres">
      <dgm:prSet presAssocID="{4802FE7A-ACCC-457E-9362-3300B78B7FB9}" presName="diagram" presStyleCnt="0">
        <dgm:presLayoutVars>
          <dgm:chMax val="1"/>
          <dgm:dir/>
          <dgm:animLvl val="ctr"/>
          <dgm:resizeHandles val="exact"/>
        </dgm:presLayoutVars>
      </dgm:prSet>
      <dgm:spPr/>
      <dgm:t>
        <a:bodyPr/>
        <a:lstStyle/>
        <a:p>
          <a:endParaRPr lang="en-US"/>
        </a:p>
      </dgm:t>
    </dgm:pt>
    <dgm:pt modelId="{1884261D-100C-42DE-A8DE-0207B808705A}" type="pres">
      <dgm:prSet presAssocID="{4802FE7A-ACCC-457E-9362-3300B78B7FB9}" presName="matrix" presStyleCnt="0"/>
      <dgm:spPr/>
    </dgm:pt>
    <dgm:pt modelId="{FDEAD0C2-580E-42D2-B2DA-BFCCE39C948F}" type="pres">
      <dgm:prSet presAssocID="{4802FE7A-ACCC-457E-9362-3300B78B7FB9}" presName="tile1" presStyleLbl="node1" presStyleIdx="0" presStyleCnt="4"/>
      <dgm:spPr/>
      <dgm:t>
        <a:bodyPr/>
        <a:lstStyle/>
        <a:p>
          <a:endParaRPr lang="en-US"/>
        </a:p>
      </dgm:t>
    </dgm:pt>
    <dgm:pt modelId="{440D04AF-37A8-4471-959E-16CEB49CAD61}" type="pres">
      <dgm:prSet presAssocID="{4802FE7A-ACCC-457E-9362-3300B78B7FB9}" presName="tile1text" presStyleLbl="node1" presStyleIdx="0" presStyleCnt="4">
        <dgm:presLayoutVars>
          <dgm:chMax val="0"/>
          <dgm:chPref val="0"/>
          <dgm:bulletEnabled val="1"/>
        </dgm:presLayoutVars>
      </dgm:prSet>
      <dgm:spPr/>
      <dgm:t>
        <a:bodyPr/>
        <a:lstStyle/>
        <a:p>
          <a:endParaRPr lang="en-US"/>
        </a:p>
      </dgm:t>
    </dgm:pt>
    <dgm:pt modelId="{F21CB5EC-1FF4-4662-ACC7-E00BB670ADD2}" type="pres">
      <dgm:prSet presAssocID="{4802FE7A-ACCC-457E-9362-3300B78B7FB9}" presName="tile2" presStyleLbl="node1" presStyleIdx="1" presStyleCnt="4"/>
      <dgm:spPr/>
      <dgm:t>
        <a:bodyPr/>
        <a:lstStyle/>
        <a:p>
          <a:endParaRPr lang="en-US"/>
        </a:p>
      </dgm:t>
    </dgm:pt>
    <dgm:pt modelId="{A63A5CA0-BED4-4EAE-A4C2-748DEFF63FA6}" type="pres">
      <dgm:prSet presAssocID="{4802FE7A-ACCC-457E-9362-3300B78B7FB9}" presName="tile2text" presStyleLbl="node1" presStyleIdx="1" presStyleCnt="4">
        <dgm:presLayoutVars>
          <dgm:chMax val="0"/>
          <dgm:chPref val="0"/>
          <dgm:bulletEnabled val="1"/>
        </dgm:presLayoutVars>
      </dgm:prSet>
      <dgm:spPr/>
      <dgm:t>
        <a:bodyPr/>
        <a:lstStyle/>
        <a:p>
          <a:endParaRPr lang="en-US"/>
        </a:p>
      </dgm:t>
    </dgm:pt>
    <dgm:pt modelId="{1C0F30A4-1EF2-40B4-8EE6-66699E6011B1}" type="pres">
      <dgm:prSet presAssocID="{4802FE7A-ACCC-457E-9362-3300B78B7FB9}" presName="tile3" presStyleLbl="node1" presStyleIdx="2" presStyleCnt="4"/>
      <dgm:spPr/>
      <dgm:t>
        <a:bodyPr/>
        <a:lstStyle/>
        <a:p>
          <a:endParaRPr lang="en-US"/>
        </a:p>
      </dgm:t>
    </dgm:pt>
    <dgm:pt modelId="{43B64C79-08C2-480C-AC94-332EAD24E396}" type="pres">
      <dgm:prSet presAssocID="{4802FE7A-ACCC-457E-9362-3300B78B7FB9}" presName="tile3text" presStyleLbl="node1" presStyleIdx="2" presStyleCnt="4">
        <dgm:presLayoutVars>
          <dgm:chMax val="0"/>
          <dgm:chPref val="0"/>
          <dgm:bulletEnabled val="1"/>
        </dgm:presLayoutVars>
      </dgm:prSet>
      <dgm:spPr/>
      <dgm:t>
        <a:bodyPr/>
        <a:lstStyle/>
        <a:p>
          <a:endParaRPr lang="en-US"/>
        </a:p>
      </dgm:t>
    </dgm:pt>
    <dgm:pt modelId="{677127BB-AAC9-4841-BBC4-007E3EFB85EF}" type="pres">
      <dgm:prSet presAssocID="{4802FE7A-ACCC-457E-9362-3300B78B7FB9}" presName="tile4" presStyleLbl="node1" presStyleIdx="3" presStyleCnt="4"/>
      <dgm:spPr/>
      <dgm:t>
        <a:bodyPr/>
        <a:lstStyle/>
        <a:p>
          <a:endParaRPr lang="en-US"/>
        </a:p>
      </dgm:t>
    </dgm:pt>
    <dgm:pt modelId="{5013D57F-1B9A-4567-84E6-AD207415F9CE}" type="pres">
      <dgm:prSet presAssocID="{4802FE7A-ACCC-457E-9362-3300B78B7FB9}" presName="tile4text" presStyleLbl="node1" presStyleIdx="3" presStyleCnt="4">
        <dgm:presLayoutVars>
          <dgm:chMax val="0"/>
          <dgm:chPref val="0"/>
          <dgm:bulletEnabled val="1"/>
        </dgm:presLayoutVars>
      </dgm:prSet>
      <dgm:spPr/>
      <dgm:t>
        <a:bodyPr/>
        <a:lstStyle/>
        <a:p>
          <a:endParaRPr lang="en-US"/>
        </a:p>
      </dgm:t>
    </dgm:pt>
    <dgm:pt modelId="{4DD09532-5ACC-4254-B9E6-2EAA0CFB9E8C}" type="pres">
      <dgm:prSet presAssocID="{4802FE7A-ACCC-457E-9362-3300B78B7FB9}" presName="centerTile" presStyleLbl="fgShp" presStyleIdx="0" presStyleCnt="1" custScaleX="141975" custScaleY="121835">
        <dgm:presLayoutVars>
          <dgm:chMax val="0"/>
          <dgm:chPref val="0"/>
        </dgm:presLayoutVars>
      </dgm:prSet>
      <dgm:spPr/>
      <dgm:t>
        <a:bodyPr/>
        <a:lstStyle/>
        <a:p>
          <a:endParaRPr lang="en-US"/>
        </a:p>
      </dgm:t>
    </dgm:pt>
  </dgm:ptLst>
  <dgm:cxnLst>
    <dgm:cxn modelId="{58737C15-F412-4E98-850B-4897C0E1B907}" type="presOf" srcId="{4802FE7A-ACCC-457E-9362-3300B78B7FB9}" destId="{0EE64CDF-22BD-4504-9FA7-26D2352D10C0}" srcOrd="0" destOrd="0" presId="urn:microsoft.com/office/officeart/2005/8/layout/matrix1"/>
    <dgm:cxn modelId="{97567E59-E4DE-4295-854A-7A31F2464EBA}" type="presOf" srcId="{6CB8C508-E704-42C2-9017-4B063C9CC2D0}" destId="{A63A5CA0-BED4-4EAE-A4C2-748DEFF63FA6}" srcOrd="1" destOrd="0" presId="urn:microsoft.com/office/officeart/2005/8/layout/matrix1"/>
    <dgm:cxn modelId="{9F1B2D8F-8881-4002-BC9E-A616D4A5F999}" srcId="{4802FE7A-ACCC-457E-9362-3300B78B7FB9}" destId="{297F7FB4-9E46-4C67-A8CE-21BC1ACA1131}" srcOrd="0" destOrd="0" parTransId="{E96EEF5C-6C04-441E-9C60-8AE16E4FE69F}" sibTransId="{72ED1413-E754-41CD-BB19-7DBF6E062242}"/>
    <dgm:cxn modelId="{7577656F-25EC-4C51-80F3-031F35CB2807}" type="presOf" srcId="{5B70F000-9307-4C39-BDA6-E210D678FE1B}" destId="{440D04AF-37A8-4471-959E-16CEB49CAD61}" srcOrd="1" destOrd="0" presId="urn:microsoft.com/office/officeart/2005/8/layout/matrix1"/>
    <dgm:cxn modelId="{B195B377-1B7A-4F40-B4D2-A4CFD4925F05}" srcId="{297F7FB4-9E46-4C67-A8CE-21BC1ACA1131}" destId="{E0BB34AB-1BA5-4F66-AA46-A00CF0FEB768}" srcOrd="2" destOrd="0" parTransId="{D99C11DE-1EE0-4F09-83BF-84115561E97C}" sibTransId="{1DAD8EC9-8DC0-4A73-965C-FF06C413660B}"/>
    <dgm:cxn modelId="{EA9510A4-A476-4B89-BFDA-4AFBBBECA1D5}" type="presOf" srcId="{297F7FB4-9E46-4C67-A8CE-21BC1ACA1131}" destId="{4DD09532-5ACC-4254-B9E6-2EAA0CFB9E8C}" srcOrd="0" destOrd="0" presId="urn:microsoft.com/office/officeart/2005/8/layout/matrix1"/>
    <dgm:cxn modelId="{A290A4FA-A569-4D5C-8A0A-E2BDBC2F5D38}" type="presOf" srcId="{49309434-AF98-4C2A-BFA2-7FCAEDD7ABEF}" destId="{5013D57F-1B9A-4567-84E6-AD207415F9CE}" srcOrd="1" destOrd="0" presId="urn:microsoft.com/office/officeart/2005/8/layout/matrix1"/>
    <dgm:cxn modelId="{8D879F41-67D1-44C3-9B8A-074D3C24F0A0}" type="presOf" srcId="{6CB8C508-E704-42C2-9017-4B063C9CC2D0}" destId="{F21CB5EC-1FF4-4662-ACC7-E00BB670ADD2}" srcOrd="0" destOrd="0" presId="urn:microsoft.com/office/officeart/2005/8/layout/matrix1"/>
    <dgm:cxn modelId="{185AF75B-C038-4DFC-9428-2D6C9B6F9D42}" srcId="{297F7FB4-9E46-4C67-A8CE-21BC1ACA1131}" destId="{6CB8C508-E704-42C2-9017-4B063C9CC2D0}" srcOrd="1" destOrd="0" parTransId="{264BACF0-E07B-41B7-8D5A-D999272E10F6}" sibTransId="{8197B7BD-D1A3-4198-B802-E6548DDAAAFE}"/>
    <dgm:cxn modelId="{B011A816-EF4F-43EF-AC5A-120E8D255155}" type="presOf" srcId="{E0BB34AB-1BA5-4F66-AA46-A00CF0FEB768}" destId="{43B64C79-08C2-480C-AC94-332EAD24E396}" srcOrd="1" destOrd="0" presId="urn:microsoft.com/office/officeart/2005/8/layout/matrix1"/>
    <dgm:cxn modelId="{D3FECB4E-D974-4954-90E7-B4D69E9DAA1F}" srcId="{297F7FB4-9E46-4C67-A8CE-21BC1ACA1131}" destId="{49309434-AF98-4C2A-BFA2-7FCAEDD7ABEF}" srcOrd="3" destOrd="0" parTransId="{E1F5ADF3-13DB-4936-8CF1-9CB7F4B40DA1}" sibTransId="{EEE5F5CF-A2E2-43D9-8D93-BC45A7095C94}"/>
    <dgm:cxn modelId="{24E55A64-EA74-468F-BA83-3100B8A450A4}" type="presOf" srcId="{E0BB34AB-1BA5-4F66-AA46-A00CF0FEB768}" destId="{1C0F30A4-1EF2-40B4-8EE6-66699E6011B1}" srcOrd="0" destOrd="0" presId="urn:microsoft.com/office/officeart/2005/8/layout/matrix1"/>
    <dgm:cxn modelId="{4F49A615-7486-4E43-990D-213231232E58}" srcId="{297F7FB4-9E46-4C67-A8CE-21BC1ACA1131}" destId="{5B70F000-9307-4C39-BDA6-E210D678FE1B}" srcOrd="0" destOrd="0" parTransId="{36B5C15D-FC03-4A0E-BA4F-186E58228DBF}" sibTransId="{7FCC1FAA-70DC-485D-BC9E-6E5A0119828E}"/>
    <dgm:cxn modelId="{C5BE6978-14AB-431A-9236-0E79D5FEA63F}" type="presOf" srcId="{5B70F000-9307-4C39-BDA6-E210D678FE1B}" destId="{FDEAD0C2-580E-42D2-B2DA-BFCCE39C948F}" srcOrd="0" destOrd="0" presId="urn:microsoft.com/office/officeart/2005/8/layout/matrix1"/>
    <dgm:cxn modelId="{C771ADEC-B4F3-4E61-8C0C-652000C8BE72}" type="presOf" srcId="{49309434-AF98-4C2A-BFA2-7FCAEDD7ABEF}" destId="{677127BB-AAC9-4841-BBC4-007E3EFB85EF}" srcOrd="0" destOrd="0" presId="urn:microsoft.com/office/officeart/2005/8/layout/matrix1"/>
    <dgm:cxn modelId="{76C3EC4C-0C61-434F-903F-DAD04C65B3BD}" type="presParOf" srcId="{0EE64CDF-22BD-4504-9FA7-26D2352D10C0}" destId="{1884261D-100C-42DE-A8DE-0207B808705A}" srcOrd="0" destOrd="0" presId="urn:microsoft.com/office/officeart/2005/8/layout/matrix1"/>
    <dgm:cxn modelId="{829C9057-533D-4008-97FE-2CE2E1E8A03A}" type="presParOf" srcId="{1884261D-100C-42DE-A8DE-0207B808705A}" destId="{FDEAD0C2-580E-42D2-B2DA-BFCCE39C948F}" srcOrd="0" destOrd="0" presId="urn:microsoft.com/office/officeart/2005/8/layout/matrix1"/>
    <dgm:cxn modelId="{A43A83D8-6B30-4DAA-AC3C-BB1018A01959}" type="presParOf" srcId="{1884261D-100C-42DE-A8DE-0207B808705A}" destId="{440D04AF-37A8-4471-959E-16CEB49CAD61}" srcOrd="1" destOrd="0" presId="urn:microsoft.com/office/officeart/2005/8/layout/matrix1"/>
    <dgm:cxn modelId="{D3B078F3-1F9C-49E5-B6F7-AF1D8A3F20E2}" type="presParOf" srcId="{1884261D-100C-42DE-A8DE-0207B808705A}" destId="{F21CB5EC-1FF4-4662-ACC7-E00BB670ADD2}" srcOrd="2" destOrd="0" presId="urn:microsoft.com/office/officeart/2005/8/layout/matrix1"/>
    <dgm:cxn modelId="{123AB2C6-FCA5-4E55-98CD-0685C080C783}" type="presParOf" srcId="{1884261D-100C-42DE-A8DE-0207B808705A}" destId="{A63A5CA0-BED4-4EAE-A4C2-748DEFF63FA6}" srcOrd="3" destOrd="0" presId="urn:microsoft.com/office/officeart/2005/8/layout/matrix1"/>
    <dgm:cxn modelId="{F4616204-87C3-4924-AF76-32F1DABC831B}" type="presParOf" srcId="{1884261D-100C-42DE-A8DE-0207B808705A}" destId="{1C0F30A4-1EF2-40B4-8EE6-66699E6011B1}" srcOrd="4" destOrd="0" presId="urn:microsoft.com/office/officeart/2005/8/layout/matrix1"/>
    <dgm:cxn modelId="{04B5E877-E460-4EED-896B-961A27BCDE9C}" type="presParOf" srcId="{1884261D-100C-42DE-A8DE-0207B808705A}" destId="{43B64C79-08C2-480C-AC94-332EAD24E396}" srcOrd="5" destOrd="0" presId="urn:microsoft.com/office/officeart/2005/8/layout/matrix1"/>
    <dgm:cxn modelId="{78CA2929-2E18-48F2-946C-5788395CC74D}" type="presParOf" srcId="{1884261D-100C-42DE-A8DE-0207B808705A}" destId="{677127BB-AAC9-4841-BBC4-007E3EFB85EF}" srcOrd="6" destOrd="0" presId="urn:microsoft.com/office/officeart/2005/8/layout/matrix1"/>
    <dgm:cxn modelId="{59F04A16-FAC6-4A8B-9276-03F1D3B08FE9}" type="presParOf" srcId="{1884261D-100C-42DE-A8DE-0207B808705A}" destId="{5013D57F-1B9A-4567-84E6-AD207415F9CE}" srcOrd="7" destOrd="0" presId="urn:microsoft.com/office/officeart/2005/8/layout/matrix1"/>
    <dgm:cxn modelId="{9F5965D2-AC36-4F0A-BE2B-2CD06A2D473D}" type="presParOf" srcId="{0EE64CDF-22BD-4504-9FA7-26D2352D10C0}" destId="{4DD09532-5ACC-4254-B9E6-2EAA0CFB9E8C}"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2B4B5D5-C6DE-49B5-9C55-ED3E0A446A60}" type="doc">
      <dgm:prSet loTypeId="urn:microsoft.com/office/officeart/2005/8/layout/cycle6" loCatId="cycle" qsTypeId="urn:microsoft.com/office/officeart/2005/8/quickstyle/simple2" qsCatId="simple" csTypeId="urn:microsoft.com/office/officeart/2005/8/colors/accent2_1" csCatId="accent2" phldr="1"/>
      <dgm:spPr/>
      <dgm:t>
        <a:bodyPr/>
        <a:lstStyle/>
        <a:p>
          <a:endParaRPr lang="en-US"/>
        </a:p>
      </dgm:t>
    </dgm:pt>
    <dgm:pt modelId="{C83F44AB-86F9-4CA0-9404-FA2871B05254}">
      <dgm:prSet phldrT="[Text]" custT="1"/>
      <dgm:spPr/>
      <dgm:t>
        <a:bodyPr/>
        <a:lstStyle/>
        <a:p>
          <a:r>
            <a:rPr lang="en-US" sz="4000" dirty="0" err="1" smtClean="0"/>
            <a:t>Aksis</a:t>
          </a:r>
          <a:r>
            <a:rPr lang="en-US" sz="4000" dirty="0" smtClean="0"/>
            <a:t> 1</a:t>
          </a:r>
          <a:endParaRPr lang="en-US" sz="4000" dirty="0"/>
        </a:p>
      </dgm:t>
    </dgm:pt>
    <dgm:pt modelId="{5061C02C-DD4D-49B2-A9A2-687C01CD501A}" type="parTrans" cxnId="{8B456BA5-DF1F-49FF-8D37-CF1DCEB6016D}">
      <dgm:prSet/>
      <dgm:spPr/>
      <dgm:t>
        <a:bodyPr/>
        <a:lstStyle/>
        <a:p>
          <a:endParaRPr lang="en-US"/>
        </a:p>
      </dgm:t>
    </dgm:pt>
    <dgm:pt modelId="{3E69325B-7B37-4B13-955A-E0CCDB1A377B}" type="sibTrans" cxnId="{8B456BA5-DF1F-49FF-8D37-CF1DCEB6016D}">
      <dgm:prSet/>
      <dgm:spPr/>
      <dgm:t>
        <a:bodyPr/>
        <a:lstStyle/>
        <a:p>
          <a:endParaRPr lang="en-US"/>
        </a:p>
      </dgm:t>
    </dgm:pt>
    <dgm:pt modelId="{84A0CDF9-7496-4037-B07C-2BB43C435DE5}">
      <dgm:prSet phldrT="[Text]" custT="1"/>
      <dgm:spPr/>
      <dgm:t>
        <a:bodyPr/>
        <a:lstStyle/>
        <a:p>
          <a:r>
            <a:rPr lang="en-US" sz="4000" dirty="0" err="1" smtClean="0"/>
            <a:t>Aksis</a:t>
          </a:r>
          <a:r>
            <a:rPr lang="en-US" sz="4000" dirty="0" smtClean="0"/>
            <a:t> 2</a:t>
          </a:r>
          <a:endParaRPr lang="en-US" sz="4000" dirty="0"/>
        </a:p>
      </dgm:t>
    </dgm:pt>
    <dgm:pt modelId="{5A5740C3-14EB-4D41-A9B4-0228412964E9}" type="parTrans" cxnId="{7618AE8C-A2C0-4CA8-8993-93E7DB544469}">
      <dgm:prSet/>
      <dgm:spPr/>
      <dgm:t>
        <a:bodyPr/>
        <a:lstStyle/>
        <a:p>
          <a:endParaRPr lang="en-US"/>
        </a:p>
      </dgm:t>
    </dgm:pt>
    <dgm:pt modelId="{C6931639-7A59-4EEF-B0C7-95D03B8668AA}" type="sibTrans" cxnId="{7618AE8C-A2C0-4CA8-8993-93E7DB544469}">
      <dgm:prSet/>
      <dgm:spPr/>
      <dgm:t>
        <a:bodyPr/>
        <a:lstStyle/>
        <a:p>
          <a:endParaRPr lang="en-US"/>
        </a:p>
      </dgm:t>
    </dgm:pt>
    <dgm:pt modelId="{E66760B3-94C0-45B1-8D1D-E4D440807CB1}">
      <dgm:prSet phldrT="[Text]" custT="1"/>
      <dgm:spPr/>
      <dgm:t>
        <a:bodyPr/>
        <a:lstStyle/>
        <a:p>
          <a:r>
            <a:rPr lang="en-US" sz="4000" dirty="0" err="1" smtClean="0"/>
            <a:t>Aksis</a:t>
          </a:r>
          <a:r>
            <a:rPr lang="en-US" sz="4000" dirty="0" smtClean="0"/>
            <a:t> 3</a:t>
          </a:r>
          <a:endParaRPr lang="en-US" sz="4000" dirty="0"/>
        </a:p>
      </dgm:t>
    </dgm:pt>
    <dgm:pt modelId="{CF2BE93B-9187-421E-A64E-4678F612F461}" type="parTrans" cxnId="{3D4219C8-504C-4BD1-BDFB-4682CC9F5E0E}">
      <dgm:prSet/>
      <dgm:spPr/>
      <dgm:t>
        <a:bodyPr/>
        <a:lstStyle/>
        <a:p>
          <a:endParaRPr lang="en-US"/>
        </a:p>
      </dgm:t>
    </dgm:pt>
    <dgm:pt modelId="{A12B4B47-679C-4602-982D-AC096695C66B}" type="sibTrans" cxnId="{3D4219C8-504C-4BD1-BDFB-4682CC9F5E0E}">
      <dgm:prSet/>
      <dgm:spPr/>
      <dgm:t>
        <a:bodyPr/>
        <a:lstStyle/>
        <a:p>
          <a:endParaRPr lang="en-US"/>
        </a:p>
      </dgm:t>
    </dgm:pt>
    <dgm:pt modelId="{AB86593E-9FFE-49F1-8159-FFF08E3AB0BA}">
      <dgm:prSet phldrT="[Text]" custT="1"/>
      <dgm:spPr/>
      <dgm:t>
        <a:bodyPr/>
        <a:lstStyle/>
        <a:p>
          <a:r>
            <a:rPr lang="en-US" sz="4000" dirty="0" err="1" smtClean="0"/>
            <a:t>Aksis</a:t>
          </a:r>
          <a:r>
            <a:rPr lang="en-US" sz="4000" dirty="0" smtClean="0"/>
            <a:t> 4</a:t>
          </a:r>
          <a:endParaRPr lang="en-US" sz="4000" dirty="0"/>
        </a:p>
      </dgm:t>
    </dgm:pt>
    <dgm:pt modelId="{603F0D24-76D1-4A97-85E5-A6CAE4B717E3}" type="parTrans" cxnId="{AF878C18-40C1-4A48-9751-135AB6583A1C}">
      <dgm:prSet/>
      <dgm:spPr/>
      <dgm:t>
        <a:bodyPr/>
        <a:lstStyle/>
        <a:p>
          <a:endParaRPr lang="en-US"/>
        </a:p>
      </dgm:t>
    </dgm:pt>
    <dgm:pt modelId="{2E1BBE88-FF17-426D-ABB2-E70FA2B1B78D}" type="sibTrans" cxnId="{AF878C18-40C1-4A48-9751-135AB6583A1C}">
      <dgm:prSet/>
      <dgm:spPr/>
      <dgm:t>
        <a:bodyPr/>
        <a:lstStyle/>
        <a:p>
          <a:endParaRPr lang="en-US"/>
        </a:p>
      </dgm:t>
    </dgm:pt>
    <dgm:pt modelId="{4322D982-2301-4FF6-87FE-CCA3BF498B76}">
      <dgm:prSet phldrT="[Text]" custT="1"/>
      <dgm:spPr/>
      <dgm:t>
        <a:bodyPr/>
        <a:lstStyle/>
        <a:p>
          <a:r>
            <a:rPr lang="en-US" sz="4000" dirty="0" err="1" smtClean="0"/>
            <a:t>Aksis</a:t>
          </a:r>
          <a:r>
            <a:rPr lang="en-US" sz="4000" dirty="0" smtClean="0"/>
            <a:t> 5</a:t>
          </a:r>
          <a:endParaRPr lang="en-US" sz="4000" dirty="0"/>
        </a:p>
      </dgm:t>
    </dgm:pt>
    <dgm:pt modelId="{23714570-E4ED-4501-9E61-983FF8C4162A}" type="parTrans" cxnId="{3EB0AA09-0592-47B8-B6BA-DF4FF1A701C7}">
      <dgm:prSet/>
      <dgm:spPr/>
      <dgm:t>
        <a:bodyPr/>
        <a:lstStyle/>
        <a:p>
          <a:endParaRPr lang="en-US"/>
        </a:p>
      </dgm:t>
    </dgm:pt>
    <dgm:pt modelId="{9535BAF5-F4CF-4B61-BE3F-6A5895F300CA}" type="sibTrans" cxnId="{3EB0AA09-0592-47B8-B6BA-DF4FF1A701C7}">
      <dgm:prSet/>
      <dgm:spPr/>
      <dgm:t>
        <a:bodyPr/>
        <a:lstStyle/>
        <a:p>
          <a:endParaRPr lang="en-US"/>
        </a:p>
      </dgm:t>
    </dgm:pt>
    <dgm:pt modelId="{A3CC1DF8-4B33-4EF4-9C18-3C1038E2949B}" type="pres">
      <dgm:prSet presAssocID="{22B4B5D5-C6DE-49B5-9C55-ED3E0A446A60}" presName="cycle" presStyleCnt="0">
        <dgm:presLayoutVars>
          <dgm:dir/>
          <dgm:resizeHandles val="exact"/>
        </dgm:presLayoutVars>
      </dgm:prSet>
      <dgm:spPr/>
      <dgm:t>
        <a:bodyPr/>
        <a:lstStyle/>
        <a:p>
          <a:endParaRPr lang="en-US"/>
        </a:p>
      </dgm:t>
    </dgm:pt>
    <dgm:pt modelId="{B48A8802-A15F-464E-86A1-F8CDFC1F132A}" type="pres">
      <dgm:prSet presAssocID="{C83F44AB-86F9-4CA0-9404-FA2871B05254}" presName="node" presStyleLbl="node1" presStyleIdx="0" presStyleCnt="5" custScaleX="123723">
        <dgm:presLayoutVars>
          <dgm:bulletEnabled val="1"/>
        </dgm:presLayoutVars>
      </dgm:prSet>
      <dgm:spPr/>
      <dgm:t>
        <a:bodyPr/>
        <a:lstStyle/>
        <a:p>
          <a:endParaRPr lang="en-US"/>
        </a:p>
      </dgm:t>
    </dgm:pt>
    <dgm:pt modelId="{B4871D69-F359-4B6C-A38A-AB61F3B0AF3D}" type="pres">
      <dgm:prSet presAssocID="{C83F44AB-86F9-4CA0-9404-FA2871B05254}" presName="spNode" presStyleCnt="0"/>
      <dgm:spPr/>
    </dgm:pt>
    <dgm:pt modelId="{F9FE6475-9A3E-420B-8DDA-6AC6C0B51892}" type="pres">
      <dgm:prSet presAssocID="{3E69325B-7B37-4B13-955A-E0CCDB1A377B}" presName="sibTrans" presStyleLbl="sibTrans1D1" presStyleIdx="0" presStyleCnt="5"/>
      <dgm:spPr/>
      <dgm:t>
        <a:bodyPr/>
        <a:lstStyle/>
        <a:p>
          <a:endParaRPr lang="en-US"/>
        </a:p>
      </dgm:t>
    </dgm:pt>
    <dgm:pt modelId="{F1F32F34-EA7B-4B53-9E5C-B3DC341AD9C4}" type="pres">
      <dgm:prSet presAssocID="{84A0CDF9-7496-4037-B07C-2BB43C435DE5}" presName="node" presStyleLbl="node1" presStyleIdx="1" presStyleCnt="5" custScaleX="125884">
        <dgm:presLayoutVars>
          <dgm:bulletEnabled val="1"/>
        </dgm:presLayoutVars>
      </dgm:prSet>
      <dgm:spPr/>
      <dgm:t>
        <a:bodyPr/>
        <a:lstStyle/>
        <a:p>
          <a:endParaRPr lang="en-US"/>
        </a:p>
      </dgm:t>
    </dgm:pt>
    <dgm:pt modelId="{3468FB3D-4D6B-4D07-891E-60AC11107E97}" type="pres">
      <dgm:prSet presAssocID="{84A0CDF9-7496-4037-B07C-2BB43C435DE5}" presName="spNode" presStyleCnt="0"/>
      <dgm:spPr/>
    </dgm:pt>
    <dgm:pt modelId="{5AD61345-9E46-4116-90C4-F15F5A2F2E2A}" type="pres">
      <dgm:prSet presAssocID="{C6931639-7A59-4EEF-B0C7-95D03B8668AA}" presName="sibTrans" presStyleLbl="sibTrans1D1" presStyleIdx="1" presStyleCnt="5"/>
      <dgm:spPr/>
      <dgm:t>
        <a:bodyPr/>
        <a:lstStyle/>
        <a:p>
          <a:endParaRPr lang="en-US"/>
        </a:p>
      </dgm:t>
    </dgm:pt>
    <dgm:pt modelId="{6CC638AC-4800-43B8-BC49-12019F2C8CD2}" type="pres">
      <dgm:prSet presAssocID="{E66760B3-94C0-45B1-8D1D-E4D440807CB1}" presName="node" presStyleLbl="node1" presStyleIdx="2" presStyleCnt="5" custScaleX="136323">
        <dgm:presLayoutVars>
          <dgm:bulletEnabled val="1"/>
        </dgm:presLayoutVars>
      </dgm:prSet>
      <dgm:spPr/>
      <dgm:t>
        <a:bodyPr/>
        <a:lstStyle/>
        <a:p>
          <a:endParaRPr lang="en-US"/>
        </a:p>
      </dgm:t>
    </dgm:pt>
    <dgm:pt modelId="{C4499928-2724-44A8-940C-354DE6379E83}" type="pres">
      <dgm:prSet presAssocID="{E66760B3-94C0-45B1-8D1D-E4D440807CB1}" presName="spNode" presStyleCnt="0"/>
      <dgm:spPr/>
    </dgm:pt>
    <dgm:pt modelId="{A77086F4-7B26-491B-89D5-AFA9CFB0E74E}" type="pres">
      <dgm:prSet presAssocID="{A12B4B47-679C-4602-982D-AC096695C66B}" presName="sibTrans" presStyleLbl="sibTrans1D1" presStyleIdx="2" presStyleCnt="5"/>
      <dgm:spPr/>
      <dgm:t>
        <a:bodyPr/>
        <a:lstStyle/>
        <a:p>
          <a:endParaRPr lang="en-US"/>
        </a:p>
      </dgm:t>
    </dgm:pt>
    <dgm:pt modelId="{15C3A203-A537-4233-BDEB-0000EF1B4B79}" type="pres">
      <dgm:prSet presAssocID="{AB86593E-9FFE-49F1-8159-FFF08E3AB0BA}" presName="node" presStyleLbl="node1" presStyleIdx="3" presStyleCnt="5" custScaleX="129473">
        <dgm:presLayoutVars>
          <dgm:bulletEnabled val="1"/>
        </dgm:presLayoutVars>
      </dgm:prSet>
      <dgm:spPr/>
      <dgm:t>
        <a:bodyPr/>
        <a:lstStyle/>
        <a:p>
          <a:endParaRPr lang="en-US"/>
        </a:p>
      </dgm:t>
    </dgm:pt>
    <dgm:pt modelId="{0925D4EF-CF05-4F50-B8E5-96934CFD8A4C}" type="pres">
      <dgm:prSet presAssocID="{AB86593E-9FFE-49F1-8159-FFF08E3AB0BA}" presName="spNode" presStyleCnt="0"/>
      <dgm:spPr/>
    </dgm:pt>
    <dgm:pt modelId="{DB8AEEAA-A918-4B06-8256-1A3952359CEC}" type="pres">
      <dgm:prSet presAssocID="{2E1BBE88-FF17-426D-ABB2-E70FA2B1B78D}" presName="sibTrans" presStyleLbl="sibTrans1D1" presStyleIdx="3" presStyleCnt="5"/>
      <dgm:spPr/>
      <dgm:t>
        <a:bodyPr/>
        <a:lstStyle/>
        <a:p>
          <a:endParaRPr lang="en-US"/>
        </a:p>
      </dgm:t>
    </dgm:pt>
    <dgm:pt modelId="{D28624EF-28ED-4054-9CCD-E030309347B5}" type="pres">
      <dgm:prSet presAssocID="{4322D982-2301-4FF6-87FE-CCA3BF498B76}" presName="node" presStyleLbl="node1" presStyleIdx="4" presStyleCnt="5" custScaleX="131207">
        <dgm:presLayoutVars>
          <dgm:bulletEnabled val="1"/>
        </dgm:presLayoutVars>
      </dgm:prSet>
      <dgm:spPr/>
      <dgm:t>
        <a:bodyPr/>
        <a:lstStyle/>
        <a:p>
          <a:endParaRPr lang="en-US"/>
        </a:p>
      </dgm:t>
    </dgm:pt>
    <dgm:pt modelId="{0C4AA291-E088-44A0-A57E-AB5E5BD162CB}" type="pres">
      <dgm:prSet presAssocID="{4322D982-2301-4FF6-87FE-CCA3BF498B76}" presName="spNode" presStyleCnt="0"/>
      <dgm:spPr/>
    </dgm:pt>
    <dgm:pt modelId="{29DAA3B1-B023-4946-AC61-57D04497AA3B}" type="pres">
      <dgm:prSet presAssocID="{9535BAF5-F4CF-4B61-BE3F-6A5895F300CA}" presName="sibTrans" presStyleLbl="sibTrans1D1" presStyleIdx="4" presStyleCnt="5"/>
      <dgm:spPr/>
      <dgm:t>
        <a:bodyPr/>
        <a:lstStyle/>
        <a:p>
          <a:endParaRPr lang="en-US"/>
        </a:p>
      </dgm:t>
    </dgm:pt>
  </dgm:ptLst>
  <dgm:cxnLst>
    <dgm:cxn modelId="{C3C6A33F-3FF2-426C-881D-43FD47CFDF01}" type="presOf" srcId="{4322D982-2301-4FF6-87FE-CCA3BF498B76}" destId="{D28624EF-28ED-4054-9CCD-E030309347B5}" srcOrd="0" destOrd="0" presId="urn:microsoft.com/office/officeart/2005/8/layout/cycle6"/>
    <dgm:cxn modelId="{AF878C18-40C1-4A48-9751-135AB6583A1C}" srcId="{22B4B5D5-C6DE-49B5-9C55-ED3E0A446A60}" destId="{AB86593E-9FFE-49F1-8159-FFF08E3AB0BA}" srcOrd="3" destOrd="0" parTransId="{603F0D24-76D1-4A97-85E5-A6CAE4B717E3}" sibTransId="{2E1BBE88-FF17-426D-ABB2-E70FA2B1B78D}"/>
    <dgm:cxn modelId="{3EB0AA09-0592-47B8-B6BA-DF4FF1A701C7}" srcId="{22B4B5D5-C6DE-49B5-9C55-ED3E0A446A60}" destId="{4322D982-2301-4FF6-87FE-CCA3BF498B76}" srcOrd="4" destOrd="0" parTransId="{23714570-E4ED-4501-9E61-983FF8C4162A}" sibTransId="{9535BAF5-F4CF-4B61-BE3F-6A5895F300CA}"/>
    <dgm:cxn modelId="{573C954C-4BD0-46CE-A999-A429833E9BC4}" type="presOf" srcId="{22B4B5D5-C6DE-49B5-9C55-ED3E0A446A60}" destId="{A3CC1DF8-4B33-4EF4-9C18-3C1038E2949B}" srcOrd="0" destOrd="0" presId="urn:microsoft.com/office/officeart/2005/8/layout/cycle6"/>
    <dgm:cxn modelId="{3D4219C8-504C-4BD1-BDFB-4682CC9F5E0E}" srcId="{22B4B5D5-C6DE-49B5-9C55-ED3E0A446A60}" destId="{E66760B3-94C0-45B1-8D1D-E4D440807CB1}" srcOrd="2" destOrd="0" parTransId="{CF2BE93B-9187-421E-A64E-4678F612F461}" sibTransId="{A12B4B47-679C-4602-982D-AC096695C66B}"/>
    <dgm:cxn modelId="{F2400778-F336-42F1-84EF-305D5A149BC4}" type="presOf" srcId="{C6931639-7A59-4EEF-B0C7-95D03B8668AA}" destId="{5AD61345-9E46-4116-90C4-F15F5A2F2E2A}" srcOrd="0" destOrd="0" presId="urn:microsoft.com/office/officeart/2005/8/layout/cycle6"/>
    <dgm:cxn modelId="{8B456BA5-DF1F-49FF-8D37-CF1DCEB6016D}" srcId="{22B4B5D5-C6DE-49B5-9C55-ED3E0A446A60}" destId="{C83F44AB-86F9-4CA0-9404-FA2871B05254}" srcOrd="0" destOrd="0" parTransId="{5061C02C-DD4D-49B2-A9A2-687C01CD501A}" sibTransId="{3E69325B-7B37-4B13-955A-E0CCDB1A377B}"/>
    <dgm:cxn modelId="{3E6E9D58-4687-44D8-AF3E-868982D788F1}" type="presOf" srcId="{AB86593E-9FFE-49F1-8159-FFF08E3AB0BA}" destId="{15C3A203-A537-4233-BDEB-0000EF1B4B79}" srcOrd="0" destOrd="0" presId="urn:microsoft.com/office/officeart/2005/8/layout/cycle6"/>
    <dgm:cxn modelId="{7618AE8C-A2C0-4CA8-8993-93E7DB544469}" srcId="{22B4B5D5-C6DE-49B5-9C55-ED3E0A446A60}" destId="{84A0CDF9-7496-4037-B07C-2BB43C435DE5}" srcOrd="1" destOrd="0" parTransId="{5A5740C3-14EB-4D41-A9B4-0228412964E9}" sibTransId="{C6931639-7A59-4EEF-B0C7-95D03B8668AA}"/>
    <dgm:cxn modelId="{A2650CCC-87B8-47CF-ADD9-87DD4BDB0C33}" type="presOf" srcId="{E66760B3-94C0-45B1-8D1D-E4D440807CB1}" destId="{6CC638AC-4800-43B8-BC49-12019F2C8CD2}" srcOrd="0" destOrd="0" presId="urn:microsoft.com/office/officeart/2005/8/layout/cycle6"/>
    <dgm:cxn modelId="{0262C454-2A69-4217-ABEF-21FB87ABE9B1}" type="presOf" srcId="{C83F44AB-86F9-4CA0-9404-FA2871B05254}" destId="{B48A8802-A15F-464E-86A1-F8CDFC1F132A}" srcOrd="0" destOrd="0" presId="urn:microsoft.com/office/officeart/2005/8/layout/cycle6"/>
    <dgm:cxn modelId="{F31700C9-B4BE-4FC7-B65D-A1A6C9CA2FB1}" type="presOf" srcId="{9535BAF5-F4CF-4B61-BE3F-6A5895F300CA}" destId="{29DAA3B1-B023-4946-AC61-57D04497AA3B}" srcOrd="0" destOrd="0" presId="urn:microsoft.com/office/officeart/2005/8/layout/cycle6"/>
    <dgm:cxn modelId="{CE9F5359-CDD7-4FFC-BC89-13C9D02B2A03}" type="presOf" srcId="{3E69325B-7B37-4B13-955A-E0CCDB1A377B}" destId="{F9FE6475-9A3E-420B-8DDA-6AC6C0B51892}" srcOrd="0" destOrd="0" presId="urn:microsoft.com/office/officeart/2005/8/layout/cycle6"/>
    <dgm:cxn modelId="{005B5763-03F9-44AF-AD4B-DAD0E48B1FB7}" type="presOf" srcId="{A12B4B47-679C-4602-982D-AC096695C66B}" destId="{A77086F4-7B26-491B-89D5-AFA9CFB0E74E}" srcOrd="0" destOrd="0" presId="urn:microsoft.com/office/officeart/2005/8/layout/cycle6"/>
    <dgm:cxn modelId="{382C91A7-4760-433D-9BD3-FFCA0CB7C0C7}" type="presOf" srcId="{84A0CDF9-7496-4037-B07C-2BB43C435DE5}" destId="{F1F32F34-EA7B-4B53-9E5C-B3DC341AD9C4}" srcOrd="0" destOrd="0" presId="urn:microsoft.com/office/officeart/2005/8/layout/cycle6"/>
    <dgm:cxn modelId="{979938E4-9B77-49ED-AFE6-E7409C543D71}" type="presOf" srcId="{2E1BBE88-FF17-426D-ABB2-E70FA2B1B78D}" destId="{DB8AEEAA-A918-4B06-8256-1A3952359CEC}" srcOrd="0" destOrd="0" presId="urn:microsoft.com/office/officeart/2005/8/layout/cycle6"/>
    <dgm:cxn modelId="{DC095A6F-86B1-4E26-82F8-7558AA8CB052}" type="presParOf" srcId="{A3CC1DF8-4B33-4EF4-9C18-3C1038E2949B}" destId="{B48A8802-A15F-464E-86A1-F8CDFC1F132A}" srcOrd="0" destOrd="0" presId="urn:microsoft.com/office/officeart/2005/8/layout/cycle6"/>
    <dgm:cxn modelId="{0224D37D-540B-4DC5-9D8C-7E79B0860A3A}" type="presParOf" srcId="{A3CC1DF8-4B33-4EF4-9C18-3C1038E2949B}" destId="{B4871D69-F359-4B6C-A38A-AB61F3B0AF3D}" srcOrd="1" destOrd="0" presId="urn:microsoft.com/office/officeart/2005/8/layout/cycle6"/>
    <dgm:cxn modelId="{6B2ED549-933D-4E30-B8B5-8CDD623E1109}" type="presParOf" srcId="{A3CC1DF8-4B33-4EF4-9C18-3C1038E2949B}" destId="{F9FE6475-9A3E-420B-8DDA-6AC6C0B51892}" srcOrd="2" destOrd="0" presId="urn:microsoft.com/office/officeart/2005/8/layout/cycle6"/>
    <dgm:cxn modelId="{F98DF941-33E6-4465-BE2C-C5739E4EA5D3}" type="presParOf" srcId="{A3CC1DF8-4B33-4EF4-9C18-3C1038E2949B}" destId="{F1F32F34-EA7B-4B53-9E5C-B3DC341AD9C4}" srcOrd="3" destOrd="0" presId="urn:microsoft.com/office/officeart/2005/8/layout/cycle6"/>
    <dgm:cxn modelId="{3A74CF2E-79A0-4DA3-B830-AEE72282FC48}" type="presParOf" srcId="{A3CC1DF8-4B33-4EF4-9C18-3C1038E2949B}" destId="{3468FB3D-4D6B-4D07-891E-60AC11107E97}" srcOrd="4" destOrd="0" presId="urn:microsoft.com/office/officeart/2005/8/layout/cycle6"/>
    <dgm:cxn modelId="{6D17C6A0-0175-487B-9040-9D28CF86FBC0}" type="presParOf" srcId="{A3CC1DF8-4B33-4EF4-9C18-3C1038E2949B}" destId="{5AD61345-9E46-4116-90C4-F15F5A2F2E2A}" srcOrd="5" destOrd="0" presId="urn:microsoft.com/office/officeart/2005/8/layout/cycle6"/>
    <dgm:cxn modelId="{747D46C4-4CA8-43A4-BEDA-3616561A43A3}" type="presParOf" srcId="{A3CC1DF8-4B33-4EF4-9C18-3C1038E2949B}" destId="{6CC638AC-4800-43B8-BC49-12019F2C8CD2}" srcOrd="6" destOrd="0" presId="urn:microsoft.com/office/officeart/2005/8/layout/cycle6"/>
    <dgm:cxn modelId="{E4AB1C98-B77B-4F28-BDFC-6F5D2ECC70CE}" type="presParOf" srcId="{A3CC1DF8-4B33-4EF4-9C18-3C1038E2949B}" destId="{C4499928-2724-44A8-940C-354DE6379E83}" srcOrd="7" destOrd="0" presId="urn:microsoft.com/office/officeart/2005/8/layout/cycle6"/>
    <dgm:cxn modelId="{F0BB98E6-D615-429A-BACD-BA7D61F64BDA}" type="presParOf" srcId="{A3CC1DF8-4B33-4EF4-9C18-3C1038E2949B}" destId="{A77086F4-7B26-491B-89D5-AFA9CFB0E74E}" srcOrd="8" destOrd="0" presId="urn:microsoft.com/office/officeart/2005/8/layout/cycle6"/>
    <dgm:cxn modelId="{584C08FA-12F4-408F-B0E9-AF130773C8D2}" type="presParOf" srcId="{A3CC1DF8-4B33-4EF4-9C18-3C1038E2949B}" destId="{15C3A203-A537-4233-BDEB-0000EF1B4B79}" srcOrd="9" destOrd="0" presId="urn:microsoft.com/office/officeart/2005/8/layout/cycle6"/>
    <dgm:cxn modelId="{5152A841-D9E3-46D7-B508-8A98FE6FD44D}" type="presParOf" srcId="{A3CC1DF8-4B33-4EF4-9C18-3C1038E2949B}" destId="{0925D4EF-CF05-4F50-B8E5-96934CFD8A4C}" srcOrd="10" destOrd="0" presId="urn:microsoft.com/office/officeart/2005/8/layout/cycle6"/>
    <dgm:cxn modelId="{1F058C12-B6DF-495F-B3BE-FCAEC16EB746}" type="presParOf" srcId="{A3CC1DF8-4B33-4EF4-9C18-3C1038E2949B}" destId="{DB8AEEAA-A918-4B06-8256-1A3952359CEC}" srcOrd="11" destOrd="0" presId="urn:microsoft.com/office/officeart/2005/8/layout/cycle6"/>
    <dgm:cxn modelId="{8BC5099E-4EB4-46FD-A3EC-520C151EC77A}" type="presParOf" srcId="{A3CC1DF8-4B33-4EF4-9C18-3C1038E2949B}" destId="{D28624EF-28ED-4054-9CCD-E030309347B5}" srcOrd="12" destOrd="0" presId="urn:microsoft.com/office/officeart/2005/8/layout/cycle6"/>
    <dgm:cxn modelId="{DACC98A0-772F-4FAE-930E-756A499B637D}" type="presParOf" srcId="{A3CC1DF8-4B33-4EF4-9C18-3C1038E2949B}" destId="{0C4AA291-E088-44A0-A57E-AB5E5BD162CB}" srcOrd="13" destOrd="0" presId="urn:microsoft.com/office/officeart/2005/8/layout/cycle6"/>
    <dgm:cxn modelId="{C939F810-079C-4C50-B2BA-128B3E9743D2}" type="presParOf" srcId="{A3CC1DF8-4B33-4EF4-9C18-3C1038E2949B}" destId="{29DAA3B1-B023-4946-AC61-57D04497AA3B}"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CA157-9816-498A-8E19-1AF5B3F2CCBB}">
      <dsp:nvSpPr>
        <dsp:cNvPr id="0" name=""/>
        <dsp:cNvSpPr/>
      </dsp:nvSpPr>
      <dsp:spPr>
        <a:xfrm>
          <a:off x="2393249" y="3086099"/>
          <a:ext cx="1264349" cy="2278761"/>
        </a:xfrm>
        <a:custGeom>
          <a:avLst/>
          <a:gdLst/>
          <a:ahLst/>
          <a:cxnLst/>
          <a:rect l="0" t="0" r="0" b="0"/>
          <a:pathLst>
            <a:path>
              <a:moveTo>
                <a:pt x="0" y="0"/>
              </a:moveTo>
              <a:lnTo>
                <a:pt x="632174" y="0"/>
              </a:lnTo>
              <a:lnTo>
                <a:pt x="632174" y="2278761"/>
              </a:lnTo>
              <a:lnTo>
                <a:pt x="1264349" y="2278761"/>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2960274" y="4160330"/>
        <a:ext cx="130300" cy="130300"/>
      </dsp:txXfrm>
    </dsp:sp>
    <dsp:sp modelId="{C52C4467-049C-42A2-AEED-218823C66853}">
      <dsp:nvSpPr>
        <dsp:cNvPr id="0" name=""/>
        <dsp:cNvSpPr/>
      </dsp:nvSpPr>
      <dsp:spPr>
        <a:xfrm>
          <a:off x="2393249" y="3086099"/>
          <a:ext cx="1264349" cy="704375"/>
        </a:xfrm>
        <a:custGeom>
          <a:avLst/>
          <a:gdLst/>
          <a:ahLst/>
          <a:cxnLst/>
          <a:rect l="0" t="0" r="0" b="0"/>
          <a:pathLst>
            <a:path>
              <a:moveTo>
                <a:pt x="0" y="0"/>
              </a:moveTo>
              <a:lnTo>
                <a:pt x="632174" y="0"/>
              </a:lnTo>
              <a:lnTo>
                <a:pt x="632174" y="704375"/>
              </a:lnTo>
              <a:lnTo>
                <a:pt x="1264349" y="704375"/>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989241" y="3402104"/>
        <a:ext cx="72365" cy="72365"/>
      </dsp:txXfrm>
    </dsp:sp>
    <dsp:sp modelId="{F8766633-7F62-4EEE-903D-FE8EDED0B936}">
      <dsp:nvSpPr>
        <dsp:cNvPr id="0" name=""/>
        <dsp:cNvSpPr/>
      </dsp:nvSpPr>
      <dsp:spPr>
        <a:xfrm>
          <a:off x="2393249" y="2186554"/>
          <a:ext cx="1264349" cy="899545"/>
        </a:xfrm>
        <a:custGeom>
          <a:avLst/>
          <a:gdLst/>
          <a:ahLst/>
          <a:cxnLst/>
          <a:rect l="0" t="0" r="0" b="0"/>
          <a:pathLst>
            <a:path>
              <a:moveTo>
                <a:pt x="0" y="899545"/>
              </a:moveTo>
              <a:lnTo>
                <a:pt x="632174" y="899545"/>
              </a:lnTo>
              <a:lnTo>
                <a:pt x="632174" y="0"/>
              </a:lnTo>
              <a:lnTo>
                <a:pt x="1264349" y="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986632" y="2597535"/>
        <a:ext cx="77584" cy="77584"/>
      </dsp:txXfrm>
    </dsp:sp>
    <dsp:sp modelId="{A3978648-1516-4D94-82C1-4349195C86CC}">
      <dsp:nvSpPr>
        <dsp:cNvPr id="0" name=""/>
        <dsp:cNvSpPr/>
      </dsp:nvSpPr>
      <dsp:spPr>
        <a:xfrm>
          <a:off x="2393249" y="738764"/>
          <a:ext cx="1264349" cy="2347335"/>
        </a:xfrm>
        <a:custGeom>
          <a:avLst/>
          <a:gdLst/>
          <a:ahLst/>
          <a:cxnLst/>
          <a:rect l="0" t="0" r="0" b="0"/>
          <a:pathLst>
            <a:path>
              <a:moveTo>
                <a:pt x="0" y="2347335"/>
              </a:moveTo>
              <a:lnTo>
                <a:pt x="632174" y="2347335"/>
              </a:lnTo>
              <a:lnTo>
                <a:pt x="632174" y="0"/>
              </a:lnTo>
              <a:lnTo>
                <a:pt x="1264349" y="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n-US" sz="1000" kern="1200"/>
        </a:p>
      </dsp:txBody>
      <dsp:txXfrm>
        <a:off x="2958769" y="1845777"/>
        <a:ext cx="133309" cy="133309"/>
      </dsp:txXfrm>
    </dsp:sp>
    <dsp:sp modelId="{E40ED036-16D4-4CFB-8730-E572A597904F}">
      <dsp:nvSpPr>
        <dsp:cNvPr id="0" name=""/>
        <dsp:cNvSpPr/>
      </dsp:nvSpPr>
      <dsp:spPr>
        <a:xfrm>
          <a:off x="184775" y="2499740"/>
          <a:ext cx="3244231" cy="1172718"/>
        </a:xfrm>
        <a:prstGeom prst="rect">
          <a:avLst/>
        </a:prstGeom>
        <a:gradFill rotWithShape="0">
          <a:gsLst>
            <a:gs pos="0">
              <a:schemeClr val="accent3">
                <a:hueOff val="0"/>
                <a:satOff val="0"/>
                <a:lumOff val="0"/>
                <a:alphaOff val="0"/>
                <a:tint val="1000"/>
                <a:satMod val="100000"/>
              </a:schemeClr>
            </a:gs>
            <a:gs pos="68000">
              <a:schemeClr val="accent3">
                <a:hueOff val="0"/>
                <a:satOff val="0"/>
                <a:lumOff val="0"/>
                <a:alphaOff val="0"/>
                <a:tint val="77000"/>
                <a:satMod val="100000"/>
              </a:schemeClr>
            </a:gs>
            <a:gs pos="81000">
              <a:schemeClr val="accent3">
                <a:hueOff val="0"/>
                <a:satOff val="0"/>
                <a:lumOff val="0"/>
                <a:alphaOff val="0"/>
                <a:tint val="79000"/>
                <a:satMod val="100000"/>
              </a:schemeClr>
            </a:gs>
            <a:gs pos="86000">
              <a:schemeClr val="accent3">
                <a:hueOff val="0"/>
                <a:satOff val="0"/>
                <a:lumOff val="0"/>
                <a:alphaOff val="0"/>
                <a:tint val="73000"/>
                <a:satMod val="100000"/>
              </a:schemeClr>
            </a:gs>
            <a:gs pos="100000">
              <a:schemeClr val="accent3">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en-US" sz="4400" kern="1200" dirty="0" err="1" smtClean="0">
              <a:latin typeface="Aharoni" pitchFamily="2" charset="-79"/>
              <a:cs typeface="Aharoni" pitchFamily="2" charset="-79"/>
            </a:rPr>
            <a:t>Definisi</a:t>
          </a:r>
          <a:endParaRPr lang="en-US" sz="4400" kern="1200" dirty="0">
            <a:latin typeface="Aharoni" pitchFamily="2" charset="-79"/>
            <a:cs typeface="Aharoni" pitchFamily="2" charset="-79"/>
          </a:endParaRPr>
        </a:p>
      </dsp:txBody>
      <dsp:txXfrm>
        <a:off x="184775" y="2499740"/>
        <a:ext cx="3244231" cy="1172718"/>
      </dsp:txXfrm>
    </dsp:sp>
    <dsp:sp modelId="{B2DA6227-1321-4B65-98A5-F9CDD0BB1575}">
      <dsp:nvSpPr>
        <dsp:cNvPr id="0" name=""/>
        <dsp:cNvSpPr/>
      </dsp:nvSpPr>
      <dsp:spPr>
        <a:xfrm>
          <a:off x="3657599" y="152405"/>
          <a:ext cx="3846515" cy="1172718"/>
        </a:xfrm>
        <a:prstGeom prst="rect">
          <a:avLst/>
        </a:prstGeom>
        <a:gradFill rotWithShape="0">
          <a:gsLst>
            <a:gs pos="0">
              <a:schemeClr val="accent5">
                <a:hueOff val="0"/>
                <a:satOff val="0"/>
                <a:lumOff val="0"/>
                <a:alphaOff val="0"/>
                <a:tint val="1000"/>
                <a:satMod val="100000"/>
              </a:schemeClr>
            </a:gs>
            <a:gs pos="68000">
              <a:schemeClr val="accent5">
                <a:hueOff val="0"/>
                <a:satOff val="0"/>
                <a:lumOff val="0"/>
                <a:alphaOff val="0"/>
                <a:tint val="77000"/>
                <a:satMod val="100000"/>
              </a:schemeClr>
            </a:gs>
            <a:gs pos="81000">
              <a:schemeClr val="accent5">
                <a:hueOff val="0"/>
                <a:satOff val="0"/>
                <a:lumOff val="0"/>
                <a:alphaOff val="0"/>
                <a:tint val="79000"/>
                <a:satMod val="100000"/>
              </a:schemeClr>
            </a:gs>
            <a:gs pos="86000">
              <a:schemeClr val="accent5">
                <a:hueOff val="0"/>
                <a:satOff val="0"/>
                <a:lumOff val="0"/>
                <a:alphaOff val="0"/>
                <a:tint val="73000"/>
                <a:satMod val="100000"/>
              </a:schemeClr>
            </a:gs>
            <a:gs pos="100000">
              <a:schemeClr val="accent5">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smtClean="0"/>
            <a:t>Normal</a:t>
          </a:r>
          <a:endParaRPr lang="en-US" sz="4000" kern="1200" dirty="0"/>
        </a:p>
      </dsp:txBody>
      <dsp:txXfrm>
        <a:off x="3657599" y="152405"/>
        <a:ext cx="3846515" cy="1172718"/>
      </dsp:txXfrm>
    </dsp:sp>
    <dsp:sp modelId="{FD467297-5220-4337-8396-E5D6D13FDD90}">
      <dsp:nvSpPr>
        <dsp:cNvPr id="0" name=""/>
        <dsp:cNvSpPr/>
      </dsp:nvSpPr>
      <dsp:spPr>
        <a:xfrm>
          <a:off x="3657599" y="1600195"/>
          <a:ext cx="3846515" cy="1172718"/>
        </a:xfrm>
        <a:prstGeom prst="rect">
          <a:avLst/>
        </a:prstGeom>
        <a:gradFill rotWithShape="0">
          <a:gsLst>
            <a:gs pos="0">
              <a:schemeClr val="accent5">
                <a:hueOff val="0"/>
                <a:satOff val="0"/>
                <a:lumOff val="0"/>
                <a:alphaOff val="0"/>
                <a:tint val="1000"/>
                <a:satMod val="100000"/>
              </a:schemeClr>
            </a:gs>
            <a:gs pos="68000">
              <a:schemeClr val="accent5">
                <a:hueOff val="0"/>
                <a:satOff val="0"/>
                <a:lumOff val="0"/>
                <a:alphaOff val="0"/>
                <a:tint val="77000"/>
                <a:satMod val="100000"/>
              </a:schemeClr>
            </a:gs>
            <a:gs pos="81000">
              <a:schemeClr val="accent5">
                <a:hueOff val="0"/>
                <a:satOff val="0"/>
                <a:lumOff val="0"/>
                <a:alphaOff val="0"/>
                <a:tint val="79000"/>
                <a:satMod val="100000"/>
              </a:schemeClr>
            </a:gs>
            <a:gs pos="86000">
              <a:schemeClr val="accent5">
                <a:hueOff val="0"/>
                <a:satOff val="0"/>
                <a:lumOff val="0"/>
                <a:alphaOff val="0"/>
                <a:tint val="73000"/>
                <a:satMod val="100000"/>
              </a:schemeClr>
            </a:gs>
            <a:gs pos="100000">
              <a:schemeClr val="accent5">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smtClean="0"/>
            <a:t>Abnormal</a:t>
          </a:r>
          <a:endParaRPr lang="en-US" sz="4000" kern="1200" dirty="0"/>
        </a:p>
      </dsp:txBody>
      <dsp:txXfrm>
        <a:off x="3657599" y="1600195"/>
        <a:ext cx="3846515" cy="1172718"/>
      </dsp:txXfrm>
    </dsp:sp>
    <dsp:sp modelId="{83FE5670-63AA-47B1-AA46-BB6BEDC9B665}">
      <dsp:nvSpPr>
        <dsp:cNvPr id="0" name=""/>
        <dsp:cNvSpPr/>
      </dsp:nvSpPr>
      <dsp:spPr>
        <a:xfrm>
          <a:off x="3657599" y="3124201"/>
          <a:ext cx="3846515" cy="1332547"/>
        </a:xfrm>
        <a:prstGeom prst="rect">
          <a:avLst/>
        </a:prstGeom>
        <a:gradFill rotWithShape="0">
          <a:gsLst>
            <a:gs pos="0">
              <a:schemeClr val="accent5">
                <a:hueOff val="0"/>
                <a:satOff val="0"/>
                <a:lumOff val="0"/>
                <a:alphaOff val="0"/>
                <a:tint val="1000"/>
                <a:satMod val="100000"/>
              </a:schemeClr>
            </a:gs>
            <a:gs pos="68000">
              <a:schemeClr val="accent5">
                <a:hueOff val="0"/>
                <a:satOff val="0"/>
                <a:lumOff val="0"/>
                <a:alphaOff val="0"/>
                <a:tint val="77000"/>
                <a:satMod val="100000"/>
              </a:schemeClr>
            </a:gs>
            <a:gs pos="81000">
              <a:schemeClr val="accent5">
                <a:hueOff val="0"/>
                <a:satOff val="0"/>
                <a:lumOff val="0"/>
                <a:alphaOff val="0"/>
                <a:tint val="79000"/>
                <a:satMod val="100000"/>
              </a:schemeClr>
            </a:gs>
            <a:gs pos="86000">
              <a:schemeClr val="accent5">
                <a:hueOff val="0"/>
                <a:satOff val="0"/>
                <a:lumOff val="0"/>
                <a:alphaOff val="0"/>
                <a:tint val="73000"/>
                <a:satMod val="100000"/>
              </a:schemeClr>
            </a:gs>
            <a:gs pos="100000">
              <a:schemeClr val="accent5">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err="1" smtClean="0"/>
            <a:t>Perilaku</a:t>
          </a:r>
          <a:r>
            <a:rPr lang="en-US" sz="4000" kern="1200" dirty="0" smtClean="0"/>
            <a:t>  Normal</a:t>
          </a:r>
          <a:endParaRPr lang="en-US" sz="4000" kern="1200" dirty="0"/>
        </a:p>
      </dsp:txBody>
      <dsp:txXfrm>
        <a:off x="3657599" y="3124201"/>
        <a:ext cx="3846515" cy="1332547"/>
      </dsp:txXfrm>
    </dsp:sp>
    <dsp:sp modelId="{C8EDACB7-5A22-431B-B4D3-52C1C8346821}">
      <dsp:nvSpPr>
        <dsp:cNvPr id="0" name=""/>
        <dsp:cNvSpPr/>
      </dsp:nvSpPr>
      <dsp:spPr>
        <a:xfrm>
          <a:off x="3657599" y="4724398"/>
          <a:ext cx="3846515" cy="1280924"/>
        </a:xfrm>
        <a:prstGeom prst="rect">
          <a:avLst/>
        </a:prstGeom>
        <a:gradFill rotWithShape="0">
          <a:gsLst>
            <a:gs pos="0">
              <a:schemeClr val="accent5">
                <a:hueOff val="0"/>
                <a:satOff val="0"/>
                <a:lumOff val="0"/>
                <a:alphaOff val="0"/>
                <a:tint val="1000"/>
                <a:satMod val="100000"/>
              </a:schemeClr>
            </a:gs>
            <a:gs pos="68000">
              <a:schemeClr val="accent5">
                <a:hueOff val="0"/>
                <a:satOff val="0"/>
                <a:lumOff val="0"/>
                <a:alphaOff val="0"/>
                <a:tint val="77000"/>
                <a:satMod val="100000"/>
              </a:schemeClr>
            </a:gs>
            <a:gs pos="81000">
              <a:schemeClr val="accent5">
                <a:hueOff val="0"/>
                <a:satOff val="0"/>
                <a:lumOff val="0"/>
                <a:alphaOff val="0"/>
                <a:tint val="79000"/>
                <a:satMod val="100000"/>
              </a:schemeClr>
            </a:gs>
            <a:gs pos="86000">
              <a:schemeClr val="accent5">
                <a:hueOff val="0"/>
                <a:satOff val="0"/>
                <a:lumOff val="0"/>
                <a:alphaOff val="0"/>
                <a:tint val="73000"/>
                <a:satMod val="100000"/>
              </a:schemeClr>
            </a:gs>
            <a:gs pos="100000">
              <a:schemeClr val="accent5">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smtClean="0"/>
            <a:t>Perilaku Abnormal</a:t>
          </a:r>
          <a:endParaRPr lang="en-US" sz="4000" kern="1200" dirty="0"/>
        </a:p>
      </dsp:txBody>
      <dsp:txXfrm>
        <a:off x="3657599" y="4724398"/>
        <a:ext cx="3846515" cy="12809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0A1C5F-DA91-4A83-AD2D-DB5CA9792C2A}">
      <dsp:nvSpPr>
        <dsp:cNvPr id="0" name=""/>
        <dsp:cNvSpPr/>
      </dsp:nvSpPr>
      <dsp:spPr>
        <a:xfrm>
          <a:off x="7259" y="3700"/>
          <a:ext cx="8215081" cy="1805471"/>
        </a:xfrm>
        <a:prstGeom prst="roundRect">
          <a:avLst>
            <a:gd name="adj" fmla="val 10000"/>
          </a:avLst>
        </a:prstGeom>
        <a:gradFill rotWithShape="0">
          <a:gsLst>
            <a:gs pos="0">
              <a:schemeClr val="accent2">
                <a:hueOff val="0"/>
                <a:satOff val="0"/>
                <a:lumOff val="0"/>
                <a:alphaOff val="0"/>
                <a:tint val="1000"/>
                <a:satMod val="100000"/>
              </a:schemeClr>
            </a:gs>
            <a:gs pos="68000">
              <a:schemeClr val="accent2">
                <a:hueOff val="0"/>
                <a:satOff val="0"/>
                <a:lumOff val="0"/>
                <a:alphaOff val="0"/>
                <a:tint val="77000"/>
                <a:satMod val="100000"/>
              </a:schemeClr>
            </a:gs>
            <a:gs pos="81000">
              <a:schemeClr val="accent2">
                <a:hueOff val="0"/>
                <a:satOff val="0"/>
                <a:lumOff val="0"/>
                <a:alphaOff val="0"/>
                <a:tint val="79000"/>
                <a:satMod val="100000"/>
              </a:schemeClr>
            </a:gs>
            <a:gs pos="86000">
              <a:schemeClr val="accent2">
                <a:hueOff val="0"/>
                <a:satOff val="0"/>
                <a:lumOff val="0"/>
                <a:alphaOff val="0"/>
                <a:tint val="73000"/>
                <a:satMod val="100000"/>
              </a:schemeClr>
            </a:gs>
            <a:gs pos="100000">
              <a:schemeClr val="accent2">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ea typeface="Arial Unicode MS" pitchFamily="34" charset="-128"/>
              <a:cs typeface="Arial Unicode MS" pitchFamily="34" charset="-128"/>
            </a:rPr>
            <a:t>Perilaku</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Maladaptif</a:t>
          </a:r>
          <a:endParaRPr lang="en-US" sz="4000" kern="1200" dirty="0">
            <a:latin typeface="+mn-lt"/>
            <a:ea typeface="Arial Unicode MS" pitchFamily="34" charset="-128"/>
            <a:cs typeface="Arial Unicode MS" pitchFamily="34" charset="-128"/>
          </a:endParaRPr>
        </a:p>
      </dsp:txBody>
      <dsp:txXfrm>
        <a:off x="60139" y="56580"/>
        <a:ext cx="8109321" cy="1699711"/>
      </dsp:txXfrm>
    </dsp:sp>
    <dsp:sp modelId="{A328A1E2-8A24-4E8F-A33C-D212D4C6C0E6}">
      <dsp:nvSpPr>
        <dsp:cNvPr id="0" name=""/>
        <dsp:cNvSpPr/>
      </dsp:nvSpPr>
      <dsp:spPr>
        <a:xfrm>
          <a:off x="786391" y="1954764"/>
          <a:ext cx="3498388" cy="1805471"/>
        </a:xfrm>
        <a:prstGeom prst="roundRect">
          <a:avLst>
            <a:gd name="adj" fmla="val 10000"/>
          </a:avLst>
        </a:prstGeom>
        <a:gradFill rotWithShape="0">
          <a:gsLst>
            <a:gs pos="0">
              <a:schemeClr val="accent4">
                <a:hueOff val="0"/>
                <a:satOff val="0"/>
                <a:lumOff val="0"/>
                <a:alphaOff val="0"/>
                <a:tint val="1000"/>
                <a:satMod val="100000"/>
              </a:schemeClr>
            </a:gs>
            <a:gs pos="68000">
              <a:schemeClr val="accent4">
                <a:hueOff val="0"/>
                <a:satOff val="0"/>
                <a:lumOff val="0"/>
                <a:alphaOff val="0"/>
                <a:tint val="77000"/>
                <a:satMod val="100000"/>
              </a:schemeClr>
            </a:gs>
            <a:gs pos="81000">
              <a:schemeClr val="accent4">
                <a:hueOff val="0"/>
                <a:satOff val="0"/>
                <a:lumOff val="0"/>
                <a:alphaOff val="0"/>
                <a:tint val="79000"/>
                <a:satMod val="100000"/>
              </a:schemeClr>
            </a:gs>
            <a:gs pos="86000">
              <a:schemeClr val="accent4">
                <a:hueOff val="0"/>
                <a:satOff val="0"/>
                <a:lumOff val="0"/>
                <a:alphaOff val="0"/>
                <a:tint val="73000"/>
                <a:satMod val="100000"/>
              </a:schemeClr>
            </a:gs>
            <a:gs pos="100000">
              <a:schemeClr val="accent4">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ea typeface="Arial Unicode MS" pitchFamily="34" charset="-128"/>
              <a:cs typeface="Arial Unicode MS" pitchFamily="34" charset="-128"/>
            </a:rPr>
            <a:t>Gg</a:t>
          </a:r>
          <a:r>
            <a:rPr lang="en-US" sz="4000" kern="1200" dirty="0" smtClean="0">
              <a:latin typeface="+mn-lt"/>
              <a:ea typeface="Arial Unicode MS" pitchFamily="34" charset="-128"/>
              <a:cs typeface="Arial Unicode MS" pitchFamily="34" charset="-128"/>
            </a:rPr>
            <a:t> Mental </a:t>
          </a:r>
          <a:endParaRPr lang="en-US" sz="4000" kern="1200" dirty="0">
            <a:latin typeface="+mn-lt"/>
            <a:ea typeface="Arial Unicode MS" pitchFamily="34" charset="-128"/>
            <a:cs typeface="Arial Unicode MS" pitchFamily="34" charset="-128"/>
          </a:endParaRPr>
        </a:p>
      </dsp:txBody>
      <dsp:txXfrm>
        <a:off x="839271" y="2007644"/>
        <a:ext cx="3392628" cy="1699711"/>
      </dsp:txXfrm>
    </dsp:sp>
    <dsp:sp modelId="{2E6A4004-B4A3-4265-8322-929AEC05510C}">
      <dsp:nvSpPr>
        <dsp:cNvPr id="0" name=""/>
        <dsp:cNvSpPr/>
      </dsp:nvSpPr>
      <dsp:spPr>
        <a:xfrm>
          <a:off x="199167" y="3890030"/>
          <a:ext cx="2753019" cy="1805471"/>
        </a:xfrm>
        <a:prstGeom prst="roundRect">
          <a:avLst>
            <a:gd name="adj" fmla="val 10000"/>
          </a:avLst>
        </a:prstGeom>
        <a:gradFill rotWithShape="0">
          <a:gsLst>
            <a:gs pos="0">
              <a:schemeClr val="accent5">
                <a:hueOff val="0"/>
                <a:satOff val="0"/>
                <a:lumOff val="0"/>
                <a:alphaOff val="0"/>
                <a:tint val="1000"/>
                <a:satMod val="100000"/>
              </a:schemeClr>
            </a:gs>
            <a:gs pos="68000">
              <a:schemeClr val="accent5">
                <a:hueOff val="0"/>
                <a:satOff val="0"/>
                <a:lumOff val="0"/>
                <a:alphaOff val="0"/>
                <a:tint val="77000"/>
                <a:satMod val="100000"/>
              </a:schemeClr>
            </a:gs>
            <a:gs pos="81000">
              <a:schemeClr val="accent5">
                <a:hueOff val="0"/>
                <a:satOff val="0"/>
                <a:lumOff val="0"/>
                <a:alphaOff val="0"/>
                <a:tint val="79000"/>
                <a:satMod val="100000"/>
              </a:schemeClr>
            </a:gs>
            <a:gs pos="86000">
              <a:schemeClr val="accent5">
                <a:hueOff val="0"/>
                <a:satOff val="0"/>
                <a:lumOff val="0"/>
                <a:alphaOff val="0"/>
                <a:tint val="73000"/>
                <a:satMod val="100000"/>
              </a:schemeClr>
            </a:gs>
            <a:gs pos="100000">
              <a:schemeClr val="accent5">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ea typeface="Arial Unicode MS" pitchFamily="34" charset="-128"/>
              <a:cs typeface="Arial Unicode MS" pitchFamily="34" charset="-128"/>
            </a:rPr>
            <a:t>Psiko</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patologi</a:t>
          </a:r>
          <a:endParaRPr lang="en-US" sz="4000" kern="1200" dirty="0">
            <a:latin typeface="+mn-lt"/>
            <a:ea typeface="Arial Unicode MS" pitchFamily="34" charset="-128"/>
            <a:cs typeface="Arial Unicode MS" pitchFamily="34" charset="-128"/>
          </a:endParaRPr>
        </a:p>
      </dsp:txBody>
      <dsp:txXfrm>
        <a:off x="252047" y="3942910"/>
        <a:ext cx="2647259" cy="1699711"/>
      </dsp:txXfrm>
    </dsp:sp>
    <dsp:sp modelId="{9FD9CCC4-167A-4559-884C-E6EDDA86F993}">
      <dsp:nvSpPr>
        <dsp:cNvPr id="0" name=""/>
        <dsp:cNvSpPr/>
      </dsp:nvSpPr>
      <dsp:spPr>
        <a:xfrm>
          <a:off x="3307293" y="3890030"/>
          <a:ext cx="2201185" cy="1805471"/>
        </a:xfrm>
        <a:prstGeom prst="roundRect">
          <a:avLst>
            <a:gd name="adj" fmla="val 10000"/>
          </a:avLst>
        </a:prstGeom>
        <a:gradFill rotWithShape="0">
          <a:gsLst>
            <a:gs pos="0">
              <a:schemeClr val="accent5">
                <a:hueOff val="0"/>
                <a:satOff val="0"/>
                <a:lumOff val="0"/>
                <a:alphaOff val="0"/>
                <a:tint val="1000"/>
                <a:satMod val="100000"/>
              </a:schemeClr>
            </a:gs>
            <a:gs pos="68000">
              <a:schemeClr val="accent5">
                <a:hueOff val="0"/>
                <a:satOff val="0"/>
                <a:lumOff val="0"/>
                <a:alphaOff val="0"/>
                <a:tint val="77000"/>
                <a:satMod val="100000"/>
              </a:schemeClr>
            </a:gs>
            <a:gs pos="81000">
              <a:schemeClr val="accent5">
                <a:hueOff val="0"/>
                <a:satOff val="0"/>
                <a:lumOff val="0"/>
                <a:alphaOff val="0"/>
                <a:tint val="79000"/>
                <a:satMod val="100000"/>
              </a:schemeClr>
            </a:gs>
            <a:gs pos="86000">
              <a:schemeClr val="accent5">
                <a:hueOff val="0"/>
                <a:satOff val="0"/>
                <a:lumOff val="0"/>
                <a:alphaOff val="0"/>
                <a:tint val="73000"/>
                <a:satMod val="100000"/>
              </a:schemeClr>
            </a:gs>
            <a:gs pos="100000">
              <a:schemeClr val="accent5">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ea typeface="Arial Unicode MS" pitchFamily="34" charset="-128"/>
              <a:cs typeface="Arial Unicode MS" pitchFamily="34" charset="-128"/>
            </a:rPr>
            <a:t>Sakit</a:t>
          </a:r>
          <a:r>
            <a:rPr lang="en-US" sz="4000" kern="1200" dirty="0" smtClean="0">
              <a:latin typeface="+mn-lt"/>
              <a:ea typeface="Arial Unicode MS" pitchFamily="34" charset="-128"/>
              <a:cs typeface="Arial Unicode MS" pitchFamily="34" charset="-128"/>
            </a:rPr>
            <a:t> Mental</a:t>
          </a:r>
          <a:endParaRPr lang="en-US" sz="4000" kern="1200" dirty="0">
            <a:latin typeface="+mn-lt"/>
            <a:ea typeface="Arial Unicode MS" pitchFamily="34" charset="-128"/>
            <a:cs typeface="Arial Unicode MS" pitchFamily="34" charset="-128"/>
          </a:endParaRPr>
        </a:p>
      </dsp:txBody>
      <dsp:txXfrm>
        <a:off x="3360173" y="3942910"/>
        <a:ext cx="2095425" cy="1699711"/>
      </dsp:txXfrm>
    </dsp:sp>
    <dsp:sp modelId="{28D6D8C7-CD96-493B-B065-642B464459BD}">
      <dsp:nvSpPr>
        <dsp:cNvPr id="0" name=""/>
        <dsp:cNvSpPr/>
      </dsp:nvSpPr>
      <dsp:spPr>
        <a:xfrm>
          <a:off x="4706712" y="1981201"/>
          <a:ext cx="2985608" cy="1699724"/>
        </a:xfrm>
        <a:prstGeom prst="roundRect">
          <a:avLst>
            <a:gd name="adj" fmla="val 10000"/>
          </a:avLst>
        </a:prstGeom>
        <a:gradFill rotWithShape="0">
          <a:gsLst>
            <a:gs pos="0">
              <a:schemeClr val="accent4">
                <a:hueOff val="0"/>
                <a:satOff val="0"/>
                <a:lumOff val="0"/>
                <a:alphaOff val="0"/>
                <a:tint val="1000"/>
                <a:satMod val="100000"/>
              </a:schemeClr>
            </a:gs>
            <a:gs pos="68000">
              <a:schemeClr val="accent4">
                <a:hueOff val="0"/>
                <a:satOff val="0"/>
                <a:lumOff val="0"/>
                <a:alphaOff val="0"/>
                <a:tint val="77000"/>
                <a:satMod val="100000"/>
              </a:schemeClr>
            </a:gs>
            <a:gs pos="81000">
              <a:schemeClr val="accent4">
                <a:hueOff val="0"/>
                <a:satOff val="0"/>
                <a:lumOff val="0"/>
                <a:alphaOff val="0"/>
                <a:tint val="79000"/>
                <a:satMod val="100000"/>
              </a:schemeClr>
            </a:gs>
            <a:gs pos="86000">
              <a:schemeClr val="accent4">
                <a:hueOff val="0"/>
                <a:satOff val="0"/>
                <a:lumOff val="0"/>
                <a:alphaOff val="0"/>
                <a:tint val="73000"/>
                <a:satMod val="100000"/>
              </a:schemeClr>
            </a:gs>
            <a:gs pos="100000">
              <a:schemeClr val="accent4">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ea typeface="Arial Unicode MS" pitchFamily="34" charset="-128"/>
              <a:cs typeface="Arial Unicode MS" pitchFamily="34" charset="-128"/>
            </a:rPr>
            <a:t>Gg</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Emosional</a:t>
          </a:r>
          <a:endParaRPr lang="en-US" sz="4000" kern="1200" dirty="0">
            <a:latin typeface="+mn-lt"/>
            <a:ea typeface="Arial Unicode MS" pitchFamily="34" charset="-128"/>
            <a:cs typeface="Arial Unicode MS" pitchFamily="34" charset="-128"/>
          </a:endParaRPr>
        </a:p>
      </dsp:txBody>
      <dsp:txXfrm>
        <a:off x="4756495" y="2030984"/>
        <a:ext cx="2886042" cy="1600158"/>
      </dsp:txXfrm>
    </dsp:sp>
    <dsp:sp modelId="{FD6484CF-A51E-4054-93AA-9BE262100825}">
      <dsp:nvSpPr>
        <dsp:cNvPr id="0" name=""/>
        <dsp:cNvSpPr/>
      </dsp:nvSpPr>
      <dsp:spPr>
        <a:xfrm>
          <a:off x="5937445" y="3962394"/>
          <a:ext cx="1415734" cy="1633229"/>
        </a:xfrm>
        <a:prstGeom prst="roundRect">
          <a:avLst>
            <a:gd name="adj" fmla="val 10000"/>
          </a:avLst>
        </a:prstGeom>
        <a:gradFill rotWithShape="0">
          <a:gsLst>
            <a:gs pos="0">
              <a:schemeClr val="accent5">
                <a:hueOff val="0"/>
                <a:satOff val="0"/>
                <a:lumOff val="0"/>
                <a:alphaOff val="0"/>
                <a:tint val="1000"/>
                <a:satMod val="100000"/>
              </a:schemeClr>
            </a:gs>
            <a:gs pos="68000">
              <a:schemeClr val="accent5">
                <a:hueOff val="0"/>
                <a:satOff val="0"/>
                <a:lumOff val="0"/>
                <a:alphaOff val="0"/>
                <a:tint val="77000"/>
                <a:satMod val="100000"/>
              </a:schemeClr>
            </a:gs>
            <a:gs pos="81000">
              <a:schemeClr val="accent5">
                <a:hueOff val="0"/>
                <a:satOff val="0"/>
                <a:lumOff val="0"/>
                <a:alphaOff val="0"/>
                <a:tint val="79000"/>
                <a:satMod val="100000"/>
              </a:schemeClr>
            </a:gs>
            <a:gs pos="86000">
              <a:schemeClr val="accent5">
                <a:hueOff val="0"/>
                <a:satOff val="0"/>
                <a:lumOff val="0"/>
                <a:alphaOff val="0"/>
                <a:tint val="73000"/>
                <a:satMod val="100000"/>
              </a:schemeClr>
            </a:gs>
            <a:gs pos="100000">
              <a:schemeClr val="accent5">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latin typeface="+mn-lt"/>
              <a:ea typeface="Arial Unicode MS" pitchFamily="34" charset="-128"/>
              <a:cs typeface="Arial Unicode MS" pitchFamily="34" charset="-128"/>
            </a:rPr>
            <a:t>Gila</a:t>
          </a:r>
          <a:endParaRPr lang="en-US" sz="4000" kern="1200" dirty="0">
            <a:latin typeface="+mn-lt"/>
            <a:ea typeface="Arial Unicode MS" pitchFamily="34" charset="-128"/>
            <a:cs typeface="Arial Unicode MS" pitchFamily="34" charset="-128"/>
          </a:endParaRPr>
        </a:p>
      </dsp:txBody>
      <dsp:txXfrm>
        <a:off x="5978910" y="4003859"/>
        <a:ext cx="1332804" cy="15502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A9C1F-1620-4F78-A571-A053CAF54311}">
      <dsp:nvSpPr>
        <dsp:cNvPr id="0" name=""/>
        <dsp:cNvSpPr/>
      </dsp:nvSpPr>
      <dsp:spPr>
        <a:xfrm rot="16200000">
          <a:off x="861" y="27210"/>
          <a:ext cx="4014341" cy="4014341"/>
        </a:xfrm>
        <a:prstGeom prst="downArrow">
          <a:avLst>
            <a:gd name="adj1" fmla="val 50000"/>
            <a:gd name="adj2" fmla="val 35000"/>
          </a:avLst>
        </a:prstGeom>
        <a:gradFill rotWithShape="1">
          <a:gsLst>
            <a:gs pos="0">
              <a:schemeClr val="accent3">
                <a:tint val="1000"/>
                <a:satMod val="100000"/>
              </a:schemeClr>
            </a:gs>
            <a:gs pos="68000">
              <a:schemeClr val="accent3">
                <a:tint val="77000"/>
                <a:satMod val="100000"/>
              </a:schemeClr>
            </a:gs>
            <a:gs pos="81000">
              <a:schemeClr val="accent3">
                <a:tint val="79000"/>
                <a:satMod val="100000"/>
              </a:schemeClr>
            </a:gs>
            <a:gs pos="86000">
              <a:schemeClr val="accent3">
                <a:tint val="73000"/>
                <a:satMod val="100000"/>
              </a:schemeClr>
            </a:gs>
            <a:gs pos="100000">
              <a:schemeClr val="accent3">
                <a:tint val="35000"/>
                <a:satMod val="100000"/>
              </a:schemeClr>
            </a:gs>
          </a:gsLst>
          <a:lin ang="5400000" scaled="0"/>
        </a:gradFill>
        <a:ln w="9525" cap="flat" cmpd="sng" algn="ctr">
          <a:solidFill>
            <a:schemeClr val="accent3">
              <a:shade val="95000"/>
              <a:satMod val="105000"/>
            </a:schemeClr>
          </a:solidFill>
          <a:prstDash val="solid"/>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kern="1200" dirty="0" err="1" smtClean="0">
              <a:latin typeface="Arial Unicode MS" pitchFamily="34" charset="-128"/>
              <a:ea typeface="Arial Unicode MS" pitchFamily="34" charset="-128"/>
              <a:cs typeface="Arial Unicode MS" pitchFamily="34" charset="-128"/>
            </a:rPr>
            <a:t>Pendekatan</a:t>
          </a:r>
          <a:r>
            <a:rPr lang="en-US" sz="4000" kern="1200" dirty="0" smtClean="0">
              <a:latin typeface="Arial Unicode MS" pitchFamily="34" charset="-128"/>
              <a:ea typeface="Arial Unicode MS" pitchFamily="34" charset="-128"/>
              <a:cs typeface="Arial Unicode MS" pitchFamily="34" charset="-128"/>
            </a:rPr>
            <a:t> </a:t>
          </a:r>
          <a:r>
            <a:rPr lang="en-US" sz="4000" kern="1200" dirty="0" err="1" smtClean="0">
              <a:latin typeface="Arial Unicode MS" pitchFamily="34" charset="-128"/>
              <a:ea typeface="Arial Unicode MS" pitchFamily="34" charset="-128"/>
              <a:cs typeface="Arial Unicode MS" pitchFamily="34" charset="-128"/>
            </a:rPr>
            <a:t>Kuantitatif</a:t>
          </a:r>
          <a:endParaRPr lang="en-US" sz="4000" kern="1200" dirty="0">
            <a:latin typeface="Arial Unicode MS" pitchFamily="34" charset="-128"/>
            <a:ea typeface="Arial Unicode MS" pitchFamily="34" charset="-128"/>
            <a:cs typeface="Arial Unicode MS" pitchFamily="34" charset="-128"/>
          </a:endParaRPr>
        </a:p>
      </dsp:txBody>
      <dsp:txXfrm rot="5400000">
        <a:off x="861" y="1030795"/>
        <a:ext cx="3311831" cy="2007171"/>
      </dsp:txXfrm>
    </dsp:sp>
    <dsp:sp modelId="{46EE97F1-9C8B-4DF1-AE8A-77E38BCB8143}">
      <dsp:nvSpPr>
        <dsp:cNvPr id="0" name=""/>
        <dsp:cNvSpPr/>
      </dsp:nvSpPr>
      <dsp:spPr>
        <a:xfrm rot="5400000">
          <a:off x="4214397" y="27210"/>
          <a:ext cx="4014341" cy="4014341"/>
        </a:xfrm>
        <a:prstGeom prst="downArrow">
          <a:avLst>
            <a:gd name="adj1" fmla="val 50000"/>
            <a:gd name="adj2" fmla="val 35000"/>
          </a:avLst>
        </a:prstGeom>
        <a:gradFill rotWithShape="1">
          <a:gsLst>
            <a:gs pos="0">
              <a:schemeClr val="accent3">
                <a:tint val="1000"/>
                <a:satMod val="100000"/>
              </a:schemeClr>
            </a:gs>
            <a:gs pos="68000">
              <a:schemeClr val="accent3">
                <a:tint val="77000"/>
                <a:satMod val="100000"/>
              </a:schemeClr>
            </a:gs>
            <a:gs pos="81000">
              <a:schemeClr val="accent3">
                <a:tint val="79000"/>
                <a:satMod val="100000"/>
              </a:schemeClr>
            </a:gs>
            <a:gs pos="86000">
              <a:schemeClr val="accent3">
                <a:tint val="73000"/>
                <a:satMod val="100000"/>
              </a:schemeClr>
            </a:gs>
            <a:gs pos="100000">
              <a:schemeClr val="accent3">
                <a:tint val="35000"/>
                <a:satMod val="100000"/>
              </a:schemeClr>
            </a:gs>
          </a:gsLst>
          <a:lin ang="5400000" scaled="0"/>
        </a:gradFill>
        <a:ln w="9525" cap="flat" cmpd="sng" algn="ctr">
          <a:solidFill>
            <a:schemeClr val="accent3">
              <a:shade val="95000"/>
              <a:satMod val="105000"/>
            </a:schemeClr>
          </a:solidFill>
          <a:prstDash val="solid"/>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kern="1200" dirty="0" err="1" smtClean="0">
              <a:latin typeface="Arial Unicode MS" pitchFamily="34" charset="-128"/>
              <a:ea typeface="Arial Unicode MS" pitchFamily="34" charset="-128"/>
              <a:cs typeface="Arial Unicode MS" pitchFamily="34" charset="-128"/>
            </a:rPr>
            <a:t>Pendekatan</a:t>
          </a:r>
          <a:r>
            <a:rPr lang="en-US" sz="4000" kern="1200" dirty="0" smtClean="0">
              <a:latin typeface="Arial Unicode MS" pitchFamily="34" charset="-128"/>
              <a:ea typeface="Arial Unicode MS" pitchFamily="34" charset="-128"/>
              <a:cs typeface="Arial Unicode MS" pitchFamily="34" charset="-128"/>
            </a:rPr>
            <a:t> </a:t>
          </a:r>
          <a:r>
            <a:rPr lang="en-US" sz="4000" kern="1200" dirty="0" err="1" smtClean="0">
              <a:latin typeface="Arial Unicode MS" pitchFamily="34" charset="-128"/>
              <a:ea typeface="Arial Unicode MS" pitchFamily="34" charset="-128"/>
              <a:cs typeface="Arial Unicode MS" pitchFamily="34" charset="-128"/>
            </a:rPr>
            <a:t>Kualitatif</a:t>
          </a:r>
          <a:endParaRPr lang="en-US" sz="4000" kern="1200" dirty="0">
            <a:latin typeface="Arial Unicode MS" pitchFamily="34" charset="-128"/>
            <a:ea typeface="Arial Unicode MS" pitchFamily="34" charset="-128"/>
            <a:cs typeface="Arial Unicode MS" pitchFamily="34" charset="-128"/>
          </a:endParaRPr>
        </a:p>
      </dsp:txBody>
      <dsp:txXfrm rot="-5400000">
        <a:off x="4916907" y="1030795"/>
        <a:ext cx="3311831" cy="20071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EBAA10-B25E-4376-81CD-CB22A348EBE2}">
      <dsp:nvSpPr>
        <dsp:cNvPr id="0" name=""/>
        <dsp:cNvSpPr/>
      </dsp:nvSpPr>
      <dsp:spPr>
        <a:xfrm>
          <a:off x="2605624" y="-108070"/>
          <a:ext cx="2945738" cy="1238201"/>
        </a:xfrm>
        <a:prstGeom prst="roundRect">
          <a:avLst/>
        </a:prstGeom>
        <a:gradFill rotWithShape="0">
          <a:gsLst>
            <a:gs pos="0">
              <a:schemeClr val="accent5">
                <a:hueOff val="0"/>
                <a:satOff val="0"/>
                <a:lumOff val="0"/>
                <a:alphaOff val="0"/>
                <a:tint val="1000"/>
                <a:satMod val="100000"/>
              </a:schemeClr>
            </a:gs>
            <a:gs pos="68000">
              <a:schemeClr val="accent5">
                <a:hueOff val="0"/>
                <a:satOff val="0"/>
                <a:lumOff val="0"/>
                <a:alphaOff val="0"/>
                <a:tint val="77000"/>
                <a:satMod val="100000"/>
              </a:schemeClr>
            </a:gs>
            <a:gs pos="81000">
              <a:schemeClr val="accent5">
                <a:hueOff val="0"/>
                <a:satOff val="0"/>
                <a:lumOff val="0"/>
                <a:alphaOff val="0"/>
                <a:tint val="79000"/>
                <a:satMod val="100000"/>
              </a:schemeClr>
            </a:gs>
            <a:gs pos="86000">
              <a:schemeClr val="accent5">
                <a:hueOff val="0"/>
                <a:satOff val="0"/>
                <a:lumOff val="0"/>
                <a:alphaOff val="0"/>
                <a:tint val="73000"/>
                <a:satMod val="100000"/>
              </a:schemeClr>
            </a:gs>
            <a:gs pos="100000">
              <a:schemeClr val="accent5">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mn-lt"/>
              <a:ea typeface="Arial Unicode MS" pitchFamily="34" charset="-128"/>
              <a:cs typeface="Arial Unicode MS" pitchFamily="34" charset="-128"/>
            </a:rPr>
            <a:t>1.Kelangkaan</a:t>
          </a:r>
        </a:p>
        <a:p>
          <a:pPr lvl="0" algn="ctr" defTabSz="1244600">
            <a:lnSpc>
              <a:spcPct val="90000"/>
            </a:lnSpc>
            <a:spcBef>
              <a:spcPct val="0"/>
            </a:spcBef>
            <a:spcAft>
              <a:spcPct val="35000"/>
            </a:spcAft>
          </a:pPr>
          <a:r>
            <a:rPr lang="en-US" sz="2800" kern="1200" dirty="0" err="1" smtClean="0">
              <a:latin typeface="+mn-lt"/>
              <a:ea typeface="Arial Unicode MS" pitchFamily="34" charset="-128"/>
              <a:cs typeface="Arial Unicode MS" pitchFamily="34" charset="-128"/>
            </a:rPr>
            <a:t>Statistik</a:t>
          </a:r>
          <a:endParaRPr lang="en-US" sz="2800" kern="1200" dirty="0">
            <a:latin typeface="+mn-lt"/>
            <a:ea typeface="Arial Unicode MS" pitchFamily="34" charset="-128"/>
            <a:cs typeface="Arial Unicode MS" pitchFamily="34" charset="-128"/>
          </a:endParaRPr>
        </a:p>
      </dsp:txBody>
      <dsp:txXfrm>
        <a:off x="2666068" y="-47626"/>
        <a:ext cx="2824850" cy="1117313"/>
      </dsp:txXfrm>
    </dsp:sp>
    <dsp:sp modelId="{1018CC5B-0050-45CA-AEAA-D30C43E2E6DA}">
      <dsp:nvSpPr>
        <dsp:cNvPr id="0" name=""/>
        <dsp:cNvSpPr/>
      </dsp:nvSpPr>
      <dsp:spPr>
        <a:xfrm>
          <a:off x="1665494" y="877312"/>
          <a:ext cx="4093433" cy="4093433"/>
        </a:xfrm>
        <a:custGeom>
          <a:avLst/>
          <a:gdLst/>
          <a:ahLst/>
          <a:cxnLst/>
          <a:rect l="0" t="0" r="0" b="0"/>
          <a:pathLst>
            <a:path>
              <a:moveTo>
                <a:pt x="3042106" y="258351"/>
              </a:moveTo>
              <a:arcTo wR="2046716" hR="2046716" stAng="17945997" swAng="1908006"/>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72734B0-B02B-4AD9-A21C-D1D91F85D8BF}">
      <dsp:nvSpPr>
        <dsp:cNvPr id="0" name=""/>
        <dsp:cNvSpPr/>
      </dsp:nvSpPr>
      <dsp:spPr>
        <a:xfrm>
          <a:off x="4742806" y="1938646"/>
          <a:ext cx="2764808" cy="1238201"/>
        </a:xfrm>
        <a:prstGeom prst="roundRect">
          <a:avLst/>
        </a:prstGeom>
        <a:gradFill rotWithShape="0">
          <a:gsLst>
            <a:gs pos="0">
              <a:schemeClr val="accent5">
                <a:hueOff val="5894893"/>
                <a:satOff val="-23950"/>
                <a:lumOff val="-5294"/>
                <a:alphaOff val="0"/>
                <a:tint val="1000"/>
                <a:satMod val="100000"/>
              </a:schemeClr>
            </a:gs>
            <a:gs pos="68000">
              <a:schemeClr val="accent5">
                <a:hueOff val="5894893"/>
                <a:satOff val="-23950"/>
                <a:lumOff val="-5294"/>
                <a:alphaOff val="0"/>
                <a:tint val="77000"/>
                <a:satMod val="100000"/>
              </a:schemeClr>
            </a:gs>
            <a:gs pos="81000">
              <a:schemeClr val="accent5">
                <a:hueOff val="5894893"/>
                <a:satOff val="-23950"/>
                <a:lumOff val="-5294"/>
                <a:alphaOff val="0"/>
                <a:tint val="79000"/>
                <a:satMod val="100000"/>
              </a:schemeClr>
            </a:gs>
            <a:gs pos="86000">
              <a:schemeClr val="accent5">
                <a:hueOff val="5894893"/>
                <a:satOff val="-23950"/>
                <a:lumOff val="-5294"/>
                <a:alphaOff val="0"/>
                <a:tint val="73000"/>
                <a:satMod val="100000"/>
              </a:schemeClr>
            </a:gs>
            <a:gs pos="100000">
              <a:schemeClr val="accent5">
                <a:hueOff val="5894893"/>
                <a:satOff val="-23950"/>
                <a:lumOff val="-5294"/>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mn-lt"/>
              <a:ea typeface="Arial Unicode MS" pitchFamily="34" charset="-128"/>
              <a:cs typeface="Arial Unicode MS" pitchFamily="34" charset="-128"/>
            </a:rPr>
            <a:t>3.Penderitaan</a:t>
          </a:r>
        </a:p>
        <a:p>
          <a:pPr lvl="0" algn="ctr" defTabSz="1244600">
            <a:lnSpc>
              <a:spcPct val="90000"/>
            </a:lnSpc>
            <a:spcBef>
              <a:spcPct val="0"/>
            </a:spcBef>
            <a:spcAft>
              <a:spcPct val="35000"/>
            </a:spcAft>
          </a:pPr>
          <a:r>
            <a:rPr lang="en-US" sz="2800" kern="1200" dirty="0" err="1" smtClean="0">
              <a:latin typeface="+mn-lt"/>
              <a:ea typeface="Arial Unicode MS" pitchFamily="34" charset="-128"/>
              <a:cs typeface="Arial Unicode MS" pitchFamily="34" charset="-128"/>
            </a:rPr>
            <a:t>Pribadi</a:t>
          </a:r>
          <a:endParaRPr lang="en-US" sz="2800" kern="1200" dirty="0">
            <a:latin typeface="+mn-lt"/>
            <a:ea typeface="Arial Unicode MS" pitchFamily="34" charset="-128"/>
            <a:cs typeface="Arial Unicode MS" pitchFamily="34" charset="-128"/>
          </a:endParaRPr>
        </a:p>
      </dsp:txBody>
      <dsp:txXfrm>
        <a:off x="4803250" y="1999090"/>
        <a:ext cx="2643920" cy="1117313"/>
      </dsp:txXfrm>
    </dsp:sp>
    <dsp:sp modelId="{B352B04F-E443-4B9A-9A3D-B6D12868B6F4}">
      <dsp:nvSpPr>
        <dsp:cNvPr id="0" name=""/>
        <dsp:cNvSpPr/>
      </dsp:nvSpPr>
      <dsp:spPr>
        <a:xfrm>
          <a:off x="2031777" y="511030"/>
          <a:ext cx="4093433" cy="4093433"/>
        </a:xfrm>
        <a:custGeom>
          <a:avLst/>
          <a:gdLst/>
          <a:ahLst/>
          <a:cxnLst/>
          <a:rect l="0" t="0" r="0" b="0"/>
          <a:pathLst>
            <a:path>
              <a:moveTo>
                <a:pt x="3993841" y="2677394"/>
              </a:moveTo>
              <a:arcTo wR="2046716" hR="2046716" stAng="1076835" swAng="2032489"/>
            </a:path>
          </a:pathLst>
        </a:custGeom>
        <a:noFill/>
        <a:ln w="9525" cap="flat" cmpd="sng" algn="ctr">
          <a:solidFill>
            <a:schemeClr val="accent5">
              <a:hueOff val="5894893"/>
              <a:satOff val="-23950"/>
              <a:lumOff val="-5294"/>
              <a:alphaOff val="0"/>
            </a:schemeClr>
          </a:solidFill>
          <a:prstDash val="solid"/>
        </a:ln>
        <a:effectLst/>
      </dsp:spPr>
      <dsp:style>
        <a:lnRef idx="1">
          <a:scrgbClr r="0" g="0" b="0"/>
        </a:lnRef>
        <a:fillRef idx="0">
          <a:scrgbClr r="0" g="0" b="0"/>
        </a:fillRef>
        <a:effectRef idx="0">
          <a:scrgbClr r="0" g="0" b="0"/>
        </a:effectRef>
        <a:fontRef idx="minor"/>
      </dsp:style>
    </dsp:sp>
    <dsp:sp modelId="{09A7442B-B9C6-495A-AF7C-651C2E304697}">
      <dsp:nvSpPr>
        <dsp:cNvPr id="0" name=""/>
        <dsp:cNvSpPr/>
      </dsp:nvSpPr>
      <dsp:spPr>
        <a:xfrm>
          <a:off x="2822986" y="3766857"/>
          <a:ext cx="2511015" cy="1675212"/>
        </a:xfrm>
        <a:prstGeom prst="roundRect">
          <a:avLst/>
        </a:prstGeom>
        <a:gradFill rotWithShape="0">
          <a:gsLst>
            <a:gs pos="0">
              <a:schemeClr val="accent5">
                <a:hueOff val="11789787"/>
                <a:satOff val="-47901"/>
                <a:lumOff val="-10588"/>
                <a:alphaOff val="0"/>
                <a:tint val="1000"/>
                <a:satMod val="100000"/>
              </a:schemeClr>
            </a:gs>
            <a:gs pos="68000">
              <a:schemeClr val="accent5">
                <a:hueOff val="11789787"/>
                <a:satOff val="-47901"/>
                <a:lumOff val="-10588"/>
                <a:alphaOff val="0"/>
                <a:tint val="77000"/>
                <a:satMod val="100000"/>
              </a:schemeClr>
            </a:gs>
            <a:gs pos="81000">
              <a:schemeClr val="accent5">
                <a:hueOff val="11789787"/>
                <a:satOff val="-47901"/>
                <a:lumOff val="-10588"/>
                <a:alphaOff val="0"/>
                <a:tint val="79000"/>
                <a:satMod val="100000"/>
              </a:schemeClr>
            </a:gs>
            <a:gs pos="86000">
              <a:schemeClr val="accent5">
                <a:hueOff val="11789787"/>
                <a:satOff val="-47901"/>
                <a:lumOff val="-10588"/>
                <a:alphaOff val="0"/>
                <a:tint val="73000"/>
                <a:satMod val="100000"/>
              </a:schemeClr>
            </a:gs>
            <a:gs pos="100000">
              <a:schemeClr val="accent5">
                <a:hueOff val="11789787"/>
                <a:satOff val="-47901"/>
                <a:lumOff val="-10588"/>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mn-lt"/>
              <a:ea typeface="Arial Unicode MS" pitchFamily="34" charset="-128"/>
              <a:cs typeface="Arial Unicode MS" pitchFamily="34" charset="-128"/>
            </a:rPr>
            <a:t>4.Disabilitasatau </a:t>
          </a:r>
          <a:r>
            <a:rPr lang="en-US" sz="2800" kern="1200" dirty="0" err="1" smtClean="0">
              <a:latin typeface="+mn-lt"/>
              <a:ea typeface="Arial Unicode MS" pitchFamily="34" charset="-128"/>
              <a:cs typeface="Arial Unicode MS" pitchFamily="34" charset="-128"/>
            </a:rPr>
            <a:t>Disfungsi</a:t>
          </a:r>
          <a:endParaRPr lang="en-US" sz="2800" kern="1200" dirty="0">
            <a:latin typeface="+mn-lt"/>
            <a:ea typeface="Arial Unicode MS" pitchFamily="34" charset="-128"/>
            <a:cs typeface="Arial Unicode MS" pitchFamily="34" charset="-128"/>
          </a:endParaRPr>
        </a:p>
      </dsp:txBody>
      <dsp:txXfrm>
        <a:off x="2904763" y="3848634"/>
        <a:ext cx="2347461" cy="1511658"/>
      </dsp:txXfrm>
    </dsp:sp>
    <dsp:sp modelId="{4C5B41EB-2F77-4E3D-8EC9-8B536649EDB2}">
      <dsp:nvSpPr>
        <dsp:cNvPr id="0" name=""/>
        <dsp:cNvSpPr/>
      </dsp:nvSpPr>
      <dsp:spPr>
        <a:xfrm>
          <a:off x="2031777" y="511030"/>
          <a:ext cx="4093433" cy="4093433"/>
        </a:xfrm>
        <a:custGeom>
          <a:avLst/>
          <a:gdLst/>
          <a:ahLst/>
          <a:cxnLst/>
          <a:rect l="0" t="0" r="0" b="0"/>
          <a:pathLst>
            <a:path>
              <a:moveTo>
                <a:pt x="781629" y="3655630"/>
              </a:moveTo>
              <a:arcTo wR="2046716" hR="2046716" stAng="7690676" swAng="2032489"/>
            </a:path>
          </a:pathLst>
        </a:custGeom>
        <a:noFill/>
        <a:ln w="9525" cap="flat" cmpd="sng" algn="ctr">
          <a:solidFill>
            <a:schemeClr val="accent5">
              <a:hueOff val="11789787"/>
              <a:satOff val="-47901"/>
              <a:lumOff val="-10588"/>
              <a:alphaOff val="0"/>
            </a:schemeClr>
          </a:solidFill>
          <a:prstDash val="solid"/>
        </a:ln>
        <a:effectLst/>
      </dsp:spPr>
      <dsp:style>
        <a:lnRef idx="1">
          <a:scrgbClr r="0" g="0" b="0"/>
        </a:lnRef>
        <a:fillRef idx="0">
          <a:scrgbClr r="0" g="0" b="0"/>
        </a:fillRef>
        <a:effectRef idx="0">
          <a:scrgbClr r="0" g="0" b="0"/>
        </a:effectRef>
        <a:fontRef idx="minor"/>
      </dsp:style>
    </dsp:sp>
    <dsp:sp modelId="{3BDC8F56-3F01-4AA9-8934-561C5D29BB74}">
      <dsp:nvSpPr>
        <dsp:cNvPr id="0" name=""/>
        <dsp:cNvSpPr/>
      </dsp:nvSpPr>
      <dsp:spPr>
        <a:xfrm>
          <a:off x="569584" y="1938646"/>
          <a:ext cx="2924384" cy="1238201"/>
        </a:xfrm>
        <a:prstGeom prst="roundRect">
          <a:avLst/>
        </a:prstGeom>
        <a:gradFill rotWithShape="0">
          <a:gsLst>
            <a:gs pos="0">
              <a:schemeClr val="accent5">
                <a:hueOff val="17684680"/>
                <a:satOff val="-71851"/>
                <a:lumOff val="-15882"/>
                <a:alphaOff val="0"/>
                <a:tint val="1000"/>
                <a:satMod val="100000"/>
              </a:schemeClr>
            </a:gs>
            <a:gs pos="68000">
              <a:schemeClr val="accent5">
                <a:hueOff val="17684680"/>
                <a:satOff val="-71851"/>
                <a:lumOff val="-15882"/>
                <a:alphaOff val="0"/>
                <a:tint val="77000"/>
                <a:satMod val="100000"/>
              </a:schemeClr>
            </a:gs>
            <a:gs pos="81000">
              <a:schemeClr val="accent5">
                <a:hueOff val="17684680"/>
                <a:satOff val="-71851"/>
                <a:lumOff val="-15882"/>
                <a:alphaOff val="0"/>
                <a:tint val="79000"/>
                <a:satMod val="100000"/>
              </a:schemeClr>
            </a:gs>
            <a:gs pos="86000">
              <a:schemeClr val="accent5">
                <a:hueOff val="17684680"/>
                <a:satOff val="-71851"/>
                <a:lumOff val="-15882"/>
                <a:alphaOff val="0"/>
                <a:tint val="73000"/>
                <a:satMod val="100000"/>
              </a:schemeClr>
            </a:gs>
            <a:gs pos="100000">
              <a:schemeClr val="accent5">
                <a:hueOff val="17684680"/>
                <a:satOff val="-71851"/>
                <a:lumOff val="-15882"/>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mn-lt"/>
              <a:ea typeface="Arial Unicode MS" pitchFamily="34" charset="-128"/>
              <a:cs typeface="Arial Unicode MS" pitchFamily="34" charset="-128"/>
            </a:rPr>
            <a:t>2.Pelanggaran</a:t>
          </a:r>
        </a:p>
        <a:p>
          <a:pPr lvl="0" algn="ctr" defTabSz="1244600">
            <a:lnSpc>
              <a:spcPct val="90000"/>
            </a:lnSpc>
            <a:spcBef>
              <a:spcPct val="0"/>
            </a:spcBef>
            <a:spcAft>
              <a:spcPct val="35000"/>
            </a:spcAft>
          </a:pPr>
          <a:r>
            <a:rPr lang="en-US" sz="2800" kern="1200" dirty="0" smtClean="0">
              <a:latin typeface="+mn-lt"/>
              <a:ea typeface="Arial Unicode MS" pitchFamily="34" charset="-128"/>
              <a:cs typeface="Arial Unicode MS" pitchFamily="34" charset="-128"/>
            </a:rPr>
            <a:t>Norma</a:t>
          </a:r>
          <a:endParaRPr lang="en-US" sz="2800" kern="1200" dirty="0">
            <a:latin typeface="+mn-lt"/>
            <a:ea typeface="Arial Unicode MS" pitchFamily="34" charset="-128"/>
            <a:cs typeface="Arial Unicode MS" pitchFamily="34" charset="-128"/>
          </a:endParaRPr>
        </a:p>
      </dsp:txBody>
      <dsp:txXfrm>
        <a:off x="630028" y="1999090"/>
        <a:ext cx="2803496" cy="1117313"/>
      </dsp:txXfrm>
    </dsp:sp>
    <dsp:sp modelId="{5166660F-8FC9-4239-AC1E-617D27C38EBA}">
      <dsp:nvSpPr>
        <dsp:cNvPr id="0" name=""/>
        <dsp:cNvSpPr/>
      </dsp:nvSpPr>
      <dsp:spPr>
        <a:xfrm>
          <a:off x="2398059" y="877312"/>
          <a:ext cx="4093433" cy="4093433"/>
        </a:xfrm>
        <a:custGeom>
          <a:avLst/>
          <a:gdLst/>
          <a:ahLst/>
          <a:cxnLst/>
          <a:rect l="0" t="0" r="0" b="0"/>
          <a:pathLst>
            <a:path>
              <a:moveTo>
                <a:pt x="258351" y="1051327"/>
              </a:moveTo>
              <a:arcTo wR="2046716" hR="2046716" stAng="12545997" swAng="1908006"/>
            </a:path>
          </a:pathLst>
        </a:custGeom>
        <a:noFill/>
        <a:ln w="9525" cap="flat" cmpd="sng" algn="ctr">
          <a:solidFill>
            <a:schemeClr val="accent5">
              <a:hueOff val="17684680"/>
              <a:satOff val="-71851"/>
              <a:lumOff val="-15882"/>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C08A5B-0E46-4DCE-9E47-E0E4ED2A8397}">
      <dsp:nvSpPr>
        <dsp:cNvPr id="0" name=""/>
        <dsp:cNvSpPr/>
      </dsp:nvSpPr>
      <dsp:spPr>
        <a:xfrm>
          <a:off x="76199" y="0"/>
          <a:ext cx="7924800" cy="4953000"/>
        </a:xfrm>
        <a:prstGeom prst="swooshArrow">
          <a:avLst>
            <a:gd name="adj1" fmla="val 25000"/>
            <a:gd name="adj2" fmla="val 25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sp>
    <dsp:sp modelId="{E756DC04-EB93-40A0-A15D-EE8BB08BB393}">
      <dsp:nvSpPr>
        <dsp:cNvPr id="0" name=""/>
        <dsp:cNvSpPr/>
      </dsp:nvSpPr>
      <dsp:spPr>
        <a:xfrm>
          <a:off x="856792" y="3683050"/>
          <a:ext cx="182270" cy="182270"/>
        </a:xfrm>
        <a:prstGeom prst="ellipse">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05BD3A4-9E65-43D3-B0E3-E68625BE5507}">
      <dsp:nvSpPr>
        <dsp:cNvPr id="0" name=""/>
        <dsp:cNvSpPr/>
      </dsp:nvSpPr>
      <dsp:spPr>
        <a:xfrm>
          <a:off x="914401" y="3774186"/>
          <a:ext cx="2946211" cy="1178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581" tIns="0" rIns="0" bIns="0" numCol="1" spcCol="1270" anchor="t" anchorCtr="0">
          <a:noAutofit/>
        </a:bodyPr>
        <a:lstStyle/>
        <a:p>
          <a:pPr lvl="0" algn="l" defTabSz="1600200">
            <a:lnSpc>
              <a:spcPct val="90000"/>
            </a:lnSpc>
            <a:spcBef>
              <a:spcPct val="0"/>
            </a:spcBef>
            <a:spcAft>
              <a:spcPct val="35000"/>
            </a:spcAft>
          </a:pPr>
          <a:r>
            <a:rPr lang="en-US" sz="3600" kern="1200" dirty="0" err="1" smtClean="0"/>
            <a:t>Perilaku</a:t>
          </a:r>
          <a:r>
            <a:rPr lang="en-US" sz="3600" kern="1200" dirty="0" smtClean="0"/>
            <a:t> </a:t>
          </a:r>
          <a:r>
            <a:rPr lang="en-US" sz="3600" kern="1200" dirty="0" err="1" smtClean="0"/>
            <a:t>berbahaya</a:t>
          </a:r>
          <a:endParaRPr lang="en-US" sz="3600" kern="1200" dirty="0"/>
        </a:p>
      </dsp:txBody>
      <dsp:txXfrm>
        <a:off x="914401" y="3774186"/>
        <a:ext cx="2946211" cy="1178814"/>
      </dsp:txXfrm>
    </dsp:sp>
    <dsp:sp modelId="{4AF5163A-373E-4F46-8B89-2DF2284B5A7B}">
      <dsp:nvSpPr>
        <dsp:cNvPr id="0" name=""/>
        <dsp:cNvSpPr/>
      </dsp:nvSpPr>
      <dsp:spPr>
        <a:xfrm>
          <a:off x="2144572" y="2530983"/>
          <a:ext cx="316992" cy="316992"/>
        </a:xfrm>
        <a:prstGeom prst="ellipse">
          <a:avLst/>
        </a:prstGeom>
        <a:solidFill>
          <a:schemeClr val="accent5">
            <a:hueOff val="5894893"/>
            <a:satOff val="-23950"/>
            <a:lumOff val="-5294"/>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BDDE088-9B5A-41C2-B08A-B68FC3211375}">
      <dsp:nvSpPr>
        <dsp:cNvPr id="0" name=""/>
        <dsp:cNvSpPr/>
      </dsp:nvSpPr>
      <dsp:spPr>
        <a:xfrm>
          <a:off x="2133594" y="2819405"/>
          <a:ext cx="2111663" cy="632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967" tIns="0" rIns="0" bIns="0" numCol="1" spcCol="1270" anchor="t" anchorCtr="0">
          <a:noAutofit/>
        </a:bodyPr>
        <a:lstStyle/>
        <a:p>
          <a:pPr lvl="0" algn="l" defTabSz="1600200">
            <a:lnSpc>
              <a:spcPct val="90000"/>
            </a:lnSpc>
            <a:spcBef>
              <a:spcPct val="0"/>
            </a:spcBef>
            <a:spcAft>
              <a:spcPct val="35000"/>
            </a:spcAft>
          </a:pPr>
          <a:r>
            <a:rPr lang="en-US" sz="3600" kern="1200" dirty="0" err="1" smtClean="0"/>
            <a:t>Kontak</a:t>
          </a:r>
          <a:endParaRPr lang="en-US" sz="3600" kern="1200" dirty="0"/>
        </a:p>
      </dsp:txBody>
      <dsp:txXfrm>
        <a:off x="2133594" y="2819405"/>
        <a:ext cx="2111663" cy="632110"/>
      </dsp:txXfrm>
    </dsp:sp>
    <dsp:sp modelId="{02632345-56C0-43D5-A4B8-C97AB3B952E2}">
      <dsp:nvSpPr>
        <dsp:cNvPr id="0" name=""/>
        <dsp:cNvSpPr/>
      </dsp:nvSpPr>
      <dsp:spPr>
        <a:xfrm>
          <a:off x="3788968" y="1682038"/>
          <a:ext cx="420014" cy="420014"/>
        </a:xfrm>
        <a:prstGeom prst="ellipse">
          <a:avLst/>
        </a:prstGeom>
        <a:solidFill>
          <a:schemeClr val="accent5">
            <a:hueOff val="11789787"/>
            <a:satOff val="-47901"/>
            <a:lumOff val="-10588"/>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64D5EB9-CDE9-4E4D-9350-C949761FC17D}">
      <dsp:nvSpPr>
        <dsp:cNvPr id="0" name=""/>
        <dsp:cNvSpPr/>
      </dsp:nvSpPr>
      <dsp:spPr>
        <a:xfrm>
          <a:off x="3809996" y="2057414"/>
          <a:ext cx="1889758" cy="749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2557" tIns="0" rIns="0" bIns="0" numCol="1" spcCol="1270" anchor="t" anchorCtr="0">
          <a:noAutofit/>
        </a:bodyPr>
        <a:lstStyle/>
        <a:p>
          <a:pPr lvl="0" algn="l" defTabSz="1600200">
            <a:lnSpc>
              <a:spcPct val="90000"/>
            </a:lnSpc>
            <a:spcBef>
              <a:spcPct val="0"/>
            </a:spcBef>
            <a:spcAft>
              <a:spcPct val="35000"/>
            </a:spcAft>
          </a:pPr>
          <a:r>
            <a:rPr lang="en-US" sz="3600" kern="1200" dirty="0" err="1" smtClean="0"/>
            <a:t>Reaksi</a:t>
          </a:r>
          <a:endParaRPr lang="en-US" sz="3600" kern="1200" dirty="0"/>
        </a:p>
      </dsp:txBody>
      <dsp:txXfrm>
        <a:off x="3809996" y="2057414"/>
        <a:ext cx="1889758" cy="749046"/>
      </dsp:txXfrm>
    </dsp:sp>
    <dsp:sp modelId="{3C6F96B9-30FF-44DA-94E8-90AB93E2E848}">
      <dsp:nvSpPr>
        <dsp:cNvPr id="0" name=""/>
        <dsp:cNvSpPr/>
      </dsp:nvSpPr>
      <dsp:spPr>
        <a:xfrm>
          <a:off x="5579973" y="1120368"/>
          <a:ext cx="562660" cy="562660"/>
        </a:xfrm>
        <a:prstGeom prst="ellipse">
          <a:avLst/>
        </a:prstGeom>
        <a:solidFill>
          <a:schemeClr val="accent5">
            <a:hueOff val="17684680"/>
            <a:satOff val="-71851"/>
            <a:lumOff val="-15882"/>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BA7B1F80-6284-4695-92B1-5368A98EA61D}">
      <dsp:nvSpPr>
        <dsp:cNvPr id="0" name=""/>
        <dsp:cNvSpPr/>
      </dsp:nvSpPr>
      <dsp:spPr>
        <a:xfrm>
          <a:off x="5626620" y="1600198"/>
          <a:ext cx="2450579" cy="16302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8142" tIns="0" rIns="0" bIns="0" numCol="1" spcCol="1270" anchor="t" anchorCtr="0">
          <a:noAutofit/>
        </a:bodyPr>
        <a:lstStyle/>
        <a:p>
          <a:pPr lvl="0" algn="l" defTabSz="1600200">
            <a:lnSpc>
              <a:spcPct val="90000"/>
            </a:lnSpc>
            <a:spcBef>
              <a:spcPct val="0"/>
            </a:spcBef>
            <a:spcAft>
              <a:spcPct val="35000"/>
            </a:spcAft>
          </a:pPr>
          <a:r>
            <a:rPr lang="en-US" sz="3600" kern="1200" dirty="0" err="1" smtClean="0"/>
            <a:t>Perilaku</a:t>
          </a:r>
          <a:r>
            <a:rPr lang="en-US" sz="3600" kern="1200" dirty="0" smtClean="0"/>
            <a:t> </a:t>
          </a:r>
          <a:r>
            <a:rPr lang="en-US" sz="3600" kern="1200" dirty="0" err="1" smtClean="0"/>
            <a:t>tak</a:t>
          </a:r>
          <a:r>
            <a:rPr lang="en-US" sz="3600" kern="1200" dirty="0" smtClean="0"/>
            <a:t> </a:t>
          </a:r>
          <a:r>
            <a:rPr lang="en-US" sz="3600" kern="1200" dirty="0" err="1" smtClean="0"/>
            <a:t>menentu</a:t>
          </a:r>
          <a:endParaRPr lang="en-US" sz="3600" kern="1200" dirty="0"/>
        </a:p>
      </dsp:txBody>
      <dsp:txXfrm>
        <a:off x="5626620" y="1600198"/>
        <a:ext cx="2450579" cy="16302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4A23C-8024-438D-ADA1-17F42C45BB9C}">
      <dsp:nvSpPr>
        <dsp:cNvPr id="0" name=""/>
        <dsp:cNvSpPr/>
      </dsp:nvSpPr>
      <dsp:spPr>
        <a:xfrm>
          <a:off x="2179323" y="3017520"/>
          <a:ext cx="994986" cy="2202180"/>
        </a:xfrm>
        <a:custGeom>
          <a:avLst/>
          <a:gdLst/>
          <a:ahLst/>
          <a:cxnLst/>
          <a:rect l="0" t="0" r="0" b="0"/>
          <a:pathLst>
            <a:path>
              <a:moveTo>
                <a:pt x="0" y="0"/>
              </a:moveTo>
              <a:lnTo>
                <a:pt x="497493" y="0"/>
              </a:lnTo>
              <a:lnTo>
                <a:pt x="497493" y="2202180"/>
              </a:lnTo>
              <a:lnTo>
                <a:pt x="994986" y="220218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2616402" y="4058196"/>
        <a:ext cx="120826" cy="120826"/>
      </dsp:txXfrm>
    </dsp:sp>
    <dsp:sp modelId="{A6D1689C-1E34-4D6D-B9BF-29935CF00FFF}">
      <dsp:nvSpPr>
        <dsp:cNvPr id="0" name=""/>
        <dsp:cNvSpPr/>
      </dsp:nvSpPr>
      <dsp:spPr>
        <a:xfrm>
          <a:off x="2179323" y="3017520"/>
          <a:ext cx="994986" cy="754380"/>
        </a:xfrm>
        <a:custGeom>
          <a:avLst/>
          <a:gdLst/>
          <a:ahLst/>
          <a:cxnLst/>
          <a:rect l="0" t="0" r="0" b="0"/>
          <a:pathLst>
            <a:path>
              <a:moveTo>
                <a:pt x="0" y="0"/>
              </a:moveTo>
              <a:lnTo>
                <a:pt x="497493" y="0"/>
              </a:lnTo>
              <a:lnTo>
                <a:pt x="497493" y="754380"/>
              </a:lnTo>
              <a:lnTo>
                <a:pt x="994986" y="75438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645600" y="3363494"/>
        <a:ext cx="62431" cy="62431"/>
      </dsp:txXfrm>
    </dsp:sp>
    <dsp:sp modelId="{8E22CE55-C776-4870-8EA6-43D2A370D6AE}">
      <dsp:nvSpPr>
        <dsp:cNvPr id="0" name=""/>
        <dsp:cNvSpPr/>
      </dsp:nvSpPr>
      <dsp:spPr>
        <a:xfrm>
          <a:off x="2179323" y="2324100"/>
          <a:ext cx="994986" cy="693420"/>
        </a:xfrm>
        <a:custGeom>
          <a:avLst/>
          <a:gdLst/>
          <a:ahLst/>
          <a:cxnLst/>
          <a:rect l="0" t="0" r="0" b="0"/>
          <a:pathLst>
            <a:path>
              <a:moveTo>
                <a:pt x="0" y="693420"/>
              </a:moveTo>
              <a:lnTo>
                <a:pt x="497493" y="693420"/>
              </a:lnTo>
              <a:lnTo>
                <a:pt x="497493" y="0"/>
              </a:lnTo>
              <a:lnTo>
                <a:pt x="994986"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646496" y="2640490"/>
        <a:ext cx="60638" cy="60638"/>
      </dsp:txXfrm>
    </dsp:sp>
    <dsp:sp modelId="{F0492A65-565E-4146-85F9-2462CBBA83CE}">
      <dsp:nvSpPr>
        <dsp:cNvPr id="0" name=""/>
        <dsp:cNvSpPr/>
      </dsp:nvSpPr>
      <dsp:spPr>
        <a:xfrm>
          <a:off x="2179323" y="876300"/>
          <a:ext cx="994986" cy="2141220"/>
        </a:xfrm>
        <a:custGeom>
          <a:avLst/>
          <a:gdLst/>
          <a:ahLst/>
          <a:cxnLst/>
          <a:rect l="0" t="0" r="0" b="0"/>
          <a:pathLst>
            <a:path>
              <a:moveTo>
                <a:pt x="0" y="2141220"/>
              </a:moveTo>
              <a:lnTo>
                <a:pt x="497493" y="2141220"/>
              </a:lnTo>
              <a:lnTo>
                <a:pt x="497493" y="0"/>
              </a:lnTo>
              <a:lnTo>
                <a:pt x="994986"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a:off x="2617788" y="1887882"/>
        <a:ext cx="118055" cy="118055"/>
      </dsp:txXfrm>
    </dsp:sp>
    <dsp:sp modelId="{DD77DF0E-8253-44B0-8E9F-AF601FEBE294}">
      <dsp:nvSpPr>
        <dsp:cNvPr id="0" name=""/>
        <dsp:cNvSpPr/>
      </dsp:nvSpPr>
      <dsp:spPr>
        <a:xfrm>
          <a:off x="228603" y="2438400"/>
          <a:ext cx="2743200" cy="1158240"/>
        </a:xfrm>
        <a:prstGeom prst="rect">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940" tIns="27940" rIns="27940" bIns="27940" numCol="1" spcCol="1270" anchor="ctr" anchorCtr="0">
          <a:noAutofit/>
        </a:bodyPr>
        <a:lstStyle/>
        <a:p>
          <a:pPr lvl="0" algn="ctr" defTabSz="1955800">
            <a:lnSpc>
              <a:spcPct val="90000"/>
            </a:lnSpc>
            <a:spcBef>
              <a:spcPct val="0"/>
            </a:spcBef>
            <a:spcAft>
              <a:spcPct val="35000"/>
            </a:spcAft>
          </a:pPr>
          <a:r>
            <a:rPr lang="en-US" sz="4400" kern="1200" smtClean="0">
              <a:latin typeface="Aharoni" pitchFamily="2" charset="-79"/>
              <a:cs typeface="Aharoni" pitchFamily="2" charset="-79"/>
            </a:rPr>
            <a:t>Etiologi</a:t>
          </a:r>
          <a:endParaRPr lang="en-US" sz="4400" kern="1200" dirty="0">
            <a:latin typeface="Aharoni" pitchFamily="2" charset="-79"/>
            <a:cs typeface="Aharoni" pitchFamily="2" charset="-79"/>
          </a:endParaRPr>
        </a:p>
      </dsp:txBody>
      <dsp:txXfrm>
        <a:off x="228603" y="2438400"/>
        <a:ext cx="2743200" cy="1158240"/>
      </dsp:txXfrm>
    </dsp:sp>
    <dsp:sp modelId="{3AD5E9C1-B658-4B62-AFC7-C56746198EB1}">
      <dsp:nvSpPr>
        <dsp:cNvPr id="0" name=""/>
        <dsp:cNvSpPr/>
      </dsp:nvSpPr>
      <dsp:spPr>
        <a:xfrm>
          <a:off x="3174309" y="297179"/>
          <a:ext cx="3799027" cy="1158240"/>
        </a:xfrm>
        <a:prstGeom prst="rect">
          <a:avLst/>
        </a:prstGeom>
        <a:gradFill rotWithShape="0">
          <a:gsLst>
            <a:gs pos="0">
              <a:schemeClr val="accent2">
                <a:hueOff val="0"/>
                <a:satOff val="0"/>
                <a:lumOff val="0"/>
                <a:alphaOff val="0"/>
                <a:tint val="1000"/>
                <a:satMod val="100000"/>
              </a:schemeClr>
            </a:gs>
            <a:gs pos="68000">
              <a:schemeClr val="accent2">
                <a:hueOff val="0"/>
                <a:satOff val="0"/>
                <a:lumOff val="0"/>
                <a:alphaOff val="0"/>
                <a:tint val="77000"/>
                <a:satMod val="100000"/>
              </a:schemeClr>
            </a:gs>
            <a:gs pos="81000">
              <a:schemeClr val="accent2">
                <a:hueOff val="0"/>
                <a:satOff val="0"/>
                <a:lumOff val="0"/>
                <a:alphaOff val="0"/>
                <a:tint val="79000"/>
                <a:satMod val="100000"/>
              </a:schemeClr>
            </a:gs>
            <a:gs pos="86000">
              <a:schemeClr val="accent2">
                <a:hueOff val="0"/>
                <a:satOff val="0"/>
                <a:lumOff val="0"/>
                <a:alphaOff val="0"/>
                <a:tint val="73000"/>
                <a:satMod val="100000"/>
              </a:schemeClr>
            </a:gs>
            <a:gs pos="100000">
              <a:schemeClr val="accent2">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smtClean="0"/>
            <a:t>Primer</a:t>
          </a:r>
          <a:endParaRPr lang="en-US" sz="4000" kern="1200" dirty="0"/>
        </a:p>
      </dsp:txBody>
      <dsp:txXfrm>
        <a:off x="3174309" y="297179"/>
        <a:ext cx="3799027" cy="1158240"/>
      </dsp:txXfrm>
    </dsp:sp>
    <dsp:sp modelId="{548F3748-FC78-4AB6-A6DA-27B81705A96F}">
      <dsp:nvSpPr>
        <dsp:cNvPr id="0" name=""/>
        <dsp:cNvSpPr/>
      </dsp:nvSpPr>
      <dsp:spPr>
        <a:xfrm>
          <a:off x="3174309" y="1744980"/>
          <a:ext cx="3799027" cy="1158240"/>
        </a:xfrm>
        <a:prstGeom prst="rect">
          <a:avLst/>
        </a:prstGeom>
        <a:gradFill rotWithShape="0">
          <a:gsLst>
            <a:gs pos="0">
              <a:schemeClr val="accent2">
                <a:hueOff val="0"/>
                <a:satOff val="0"/>
                <a:lumOff val="0"/>
                <a:alphaOff val="0"/>
                <a:tint val="1000"/>
                <a:satMod val="100000"/>
              </a:schemeClr>
            </a:gs>
            <a:gs pos="68000">
              <a:schemeClr val="accent2">
                <a:hueOff val="0"/>
                <a:satOff val="0"/>
                <a:lumOff val="0"/>
                <a:alphaOff val="0"/>
                <a:tint val="77000"/>
                <a:satMod val="100000"/>
              </a:schemeClr>
            </a:gs>
            <a:gs pos="81000">
              <a:schemeClr val="accent2">
                <a:hueOff val="0"/>
                <a:satOff val="0"/>
                <a:lumOff val="0"/>
                <a:alphaOff val="0"/>
                <a:tint val="79000"/>
                <a:satMod val="100000"/>
              </a:schemeClr>
            </a:gs>
            <a:gs pos="86000">
              <a:schemeClr val="accent2">
                <a:hueOff val="0"/>
                <a:satOff val="0"/>
                <a:lumOff val="0"/>
                <a:alphaOff val="0"/>
                <a:tint val="73000"/>
                <a:satMod val="100000"/>
              </a:schemeClr>
            </a:gs>
            <a:gs pos="100000">
              <a:schemeClr val="accent2">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err="1" smtClean="0"/>
            <a:t>Predisposisi</a:t>
          </a:r>
          <a:endParaRPr lang="en-US" sz="4000" kern="1200" dirty="0"/>
        </a:p>
      </dsp:txBody>
      <dsp:txXfrm>
        <a:off x="3174309" y="1744980"/>
        <a:ext cx="3799027" cy="1158240"/>
      </dsp:txXfrm>
    </dsp:sp>
    <dsp:sp modelId="{FDD614DB-FBD6-4ACD-B098-B83068CF8A47}">
      <dsp:nvSpPr>
        <dsp:cNvPr id="0" name=""/>
        <dsp:cNvSpPr/>
      </dsp:nvSpPr>
      <dsp:spPr>
        <a:xfrm>
          <a:off x="3174309" y="3192780"/>
          <a:ext cx="3799027" cy="1158240"/>
        </a:xfrm>
        <a:prstGeom prst="rect">
          <a:avLst/>
        </a:prstGeom>
        <a:gradFill rotWithShape="0">
          <a:gsLst>
            <a:gs pos="0">
              <a:schemeClr val="accent2">
                <a:hueOff val="0"/>
                <a:satOff val="0"/>
                <a:lumOff val="0"/>
                <a:alphaOff val="0"/>
                <a:tint val="1000"/>
                <a:satMod val="100000"/>
              </a:schemeClr>
            </a:gs>
            <a:gs pos="68000">
              <a:schemeClr val="accent2">
                <a:hueOff val="0"/>
                <a:satOff val="0"/>
                <a:lumOff val="0"/>
                <a:alphaOff val="0"/>
                <a:tint val="77000"/>
                <a:satMod val="100000"/>
              </a:schemeClr>
            </a:gs>
            <a:gs pos="81000">
              <a:schemeClr val="accent2">
                <a:hueOff val="0"/>
                <a:satOff val="0"/>
                <a:lumOff val="0"/>
                <a:alphaOff val="0"/>
                <a:tint val="79000"/>
                <a:satMod val="100000"/>
              </a:schemeClr>
            </a:gs>
            <a:gs pos="86000">
              <a:schemeClr val="accent2">
                <a:hueOff val="0"/>
                <a:satOff val="0"/>
                <a:lumOff val="0"/>
                <a:alphaOff val="0"/>
                <a:tint val="73000"/>
                <a:satMod val="100000"/>
              </a:schemeClr>
            </a:gs>
            <a:gs pos="100000">
              <a:schemeClr val="accent2">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err="1" smtClean="0"/>
            <a:t>Pencetus</a:t>
          </a:r>
          <a:endParaRPr lang="en-US" sz="4000" kern="1200" dirty="0"/>
        </a:p>
      </dsp:txBody>
      <dsp:txXfrm>
        <a:off x="3174309" y="3192780"/>
        <a:ext cx="3799027" cy="1158240"/>
      </dsp:txXfrm>
    </dsp:sp>
    <dsp:sp modelId="{8028DD9C-E36D-406A-8A3C-BD3DC0A63ECD}">
      <dsp:nvSpPr>
        <dsp:cNvPr id="0" name=""/>
        <dsp:cNvSpPr/>
      </dsp:nvSpPr>
      <dsp:spPr>
        <a:xfrm>
          <a:off x="3174309" y="4640580"/>
          <a:ext cx="3799027" cy="1158240"/>
        </a:xfrm>
        <a:prstGeom prst="rect">
          <a:avLst/>
        </a:prstGeom>
        <a:gradFill rotWithShape="0">
          <a:gsLst>
            <a:gs pos="0">
              <a:schemeClr val="accent2">
                <a:hueOff val="0"/>
                <a:satOff val="0"/>
                <a:lumOff val="0"/>
                <a:alphaOff val="0"/>
                <a:tint val="1000"/>
                <a:satMod val="100000"/>
              </a:schemeClr>
            </a:gs>
            <a:gs pos="68000">
              <a:schemeClr val="accent2">
                <a:hueOff val="0"/>
                <a:satOff val="0"/>
                <a:lumOff val="0"/>
                <a:alphaOff val="0"/>
                <a:tint val="77000"/>
                <a:satMod val="100000"/>
              </a:schemeClr>
            </a:gs>
            <a:gs pos="81000">
              <a:schemeClr val="accent2">
                <a:hueOff val="0"/>
                <a:satOff val="0"/>
                <a:lumOff val="0"/>
                <a:alphaOff val="0"/>
                <a:tint val="79000"/>
                <a:satMod val="100000"/>
              </a:schemeClr>
            </a:gs>
            <a:gs pos="86000">
              <a:schemeClr val="accent2">
                <a:hueOff val="0"/>
                <a:satOff val="0"/>
                <a:lumOff val="0"/>
                <a:alphaOff val="0"/>
                <a:tint val="73000"/>
                <a:satMod val="100000"/>
              </a:schemeClr>
            </a:gs>
            <a:gs pos="100000">
              <a:schemeClr val="accent2">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err="1" smtClean="0"/>
            <a:t>Penguat</a:t>
          </a:r>
          <a:endParaRPr lang="en-US" sz="4000" kern="1200" dirty="0"/>
        </a:p>
      </dsp:txBody>
      <dsp:txXfrm>
        <a:off x="3174309" y="4640580"/>
        <a:ext cx="3799027" cy="11582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14C579-F22B-4074-A8EB-AF9543A7B52D}">
      <dsp:nvSpPr>
        <dsp:cNvPr id="0" name=""/>
        <dsp:cNvSpPr/>
      </dsp:nvSpPr>
      <dsp:spPr>
        <a:xfrm>
          <a:off x="162376" y="2751"/>
          <a:ext cx="3633386" cy="1584238"/>
        </a:xfrm>
        <a:prstGeom prst="roundRect">
          <a:avLst>
            <a:gd name="adj" fmla="val 10000"/>
          </a:avLst>
        </a:prstGeom>
        <a:solidFill>
          <a:schemeClr val="lt1"/>
        </a:solidFill>
        <a:ln w="25400" cap="flat" cmpd="sng" algn="ctr">
          <a:solidFill>
            <a:schemeClr val="accent2"/>
          </a:solidFill>
          <a:prstDash val="solid"/>
        </a:ln>
        <a:effectLst/>
        <a:scene3d>
          <a:camera prst="orthographicFront"/>
          <a:lightRig rig="flat" dir="t"/>
        </a:scene3d>
        <a:sp3d/>
      </dsp:spPr>
      <dsp:style>
        <a:lnRef idx="2">
          <a:schemeClr val="accent2"/>
        </a:lnRef>
        <a:fillRef idx="1">
          <a:schemeClr val="lt1"/>
        </a:fillRef>
        <a:effectRef idx="0">
          <a:schemeClr val="accent2"/>
        </a:effectRef>
        <a:fontRef idx="minor">
          <a:schemeClr val="dk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err="1" smtClean="0">
              <a:latin typeface="+mn-lt"/>
              <a:ea typeface="Arial Unicode MS" pitchFamily="34" charset="-128"/>
              <a:cs typeface="Arial Unicode MS" pitchFamily="34" charset="-128"/>
            </a:rPr>
            <a:t>Masa</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Demonologi</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Awal</a:t>
          </a:r>
          <a:endParaRPr lang="en-US" sz="2800" kern="1200" dirty="0">
            <a:latin typeface="+mn-lt"/>
            <a:ea typeface="Arial Unicode MS" pitchFamily="34" charset="-128"/>
            <a:cs typeface="Arial Unicode MS" pitchFamily="34" charset="-128"/>
          </a:endParaRPr>
        </a:p>
      </dsp:txBody>
      <dsp:txXfrm>
        <a:off x="208777" y="49152"/>
        <a:ext cx="3540584" cy="1491436"/>
      </dsp:txXfrm>
    </dsp:sp>
    <dsp:sp modelId="{53309CE7-D71B-4EB6-9ECD-C828A03D6CA8}">
      <dsp:nvSpPr>
        <dsp:cNvPr id="0" name=""/>
        <dsp:cNvSpPr/>
      </dsp:nvSpPr>
      <dsp:spPr>
        <a:xfrm>
          <a:off x="525715" y="1586989"/>
          <a:ext cx="363338" cy="1188178"/>
        </a:xfrm>
        <a:custGeom>
          <a:avLst/>
          <a:gdLst/>
          <a:ahLst/>
          <a:cxnLst/>
          <a:rect l="0" t="0" r="0" b="0"/>
          <a:pathLst>
            <a:path>
              <a:moveTo>
                <a:pt x="0" y="0"/>
              </a:moveTo>
              <a:lnTo>
                <a:pt x="0" y="1188178"/>
              </a:lnTo>
              <a:lnTo>
                <a:pt x="363338" y="118817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56C6AA-B606-45B7-AEAD-7D600175FC9D}">
      <dsp:nvSpPr>
        <dsp:cNvPr id="0" name=""/>
        <dsp:cNvSpPr/>
      </dsp:nvSpPr>
      <dsp:spPr>
        <a:xfrm>
          <a:off x="889054" y="1983048"/>
          <a:ext cx="3241199" cy="1584238"/>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err="1" smtClean="0">
              <a:latin typeface="+mn-lt"/>
              <a:ea typeface="Arial Unicode MS" pitchFamily="34" charset="-128"/>
              <a:cs typeface="Arial Unicode MS" pitchFamily="34" charset="-128"/>
            </a:rPr>
            <a:t>Masa</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Somatogenesis</a:t>
          </a:r>
          <a:endParaRPr lang="en-US" sz="2800" kern="1200" dirty="0">
            <a:latin typeface="+mn-lt"/>
            <a:ea typeface="Arial Unicode MS" pitchFamily="34" charset="-128"/>
            <a:cs typeface="Arial Unicode MS" pitchFamily="34" charset="-128"/>
          </a:endParaRPr>
        </a:p>
      </dsp:txBody>
      <dsp:txXfrm>
        <a:off x="935455" y="2029449"/>
        <a:ext cx="3148397" cy="1491436"/>
      </dsp:txXfrm>
    </dsp:sp>
    <dsp:sp modelId="{D813E1F7-2C84-4698-B86E-C0AFEA88E19D}">
      <dsp:nvSpPr>
        <dsp:cNvPr id="0" name=""/>
        <dsp:cNvSpPr/>
      </dsp:nvSpPr>
      <dsp:spPr>
        <a:xfrm>
          <a:off x="525715" y="1586989"/>
          <a:ext cx="363338" cy="3212708"/>
        </a:xfrm>
        <a:custGeom>
          <a:avLst/>
          <a:gdLst/>
          <a:ahLst/>
          <a:cxnLst/>
          <a:rect l="0" t="0" r="0" b="0"/>
          <a:pathLst>
            <a:path>
              <a:moveTo>
                <a:pt x="0" y="0"/>
              </a:moveTo>
              <a:lnTo>
                <a:pt x="0" y="3212708"/>
              </a:lnTo>
              <a:lnTo>
                <a:pt x="363338" y="321270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A51D5D-4B18-46D7-98E1-B0D17AB796B4}">
      <dsp:nvSpPr>
        <dsp:cNvPr id="0" name=""/>
        <dsp:cNvSpPr/>
      </dsp:nvSpPr>
      <dsp:spPr>
        <a:xfrm>
          <a:off x="889054" y="3963346"/>
          <a:ext cx="3594420" cy="1672702"/>
        </a:xfrm>
        <a:prstGeom prst="roundRect">
          <a:avLst>
            <a:gd name="adj" fmla="val 10000"/>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err="1" smtClean="0">
              <a:latin typeface="+mn-lt"/>
              <a:ea typeface="Arial Unicode MS" pitchFamily="34" charset="-128"/>
              <a:cs typeface="Arial Unicode MS" pitchFamily="34" charset="-128"/>
            </a:rPr>
            <a:t>Masa</a:t>
          </a:r>
          <a:r>
            <a:rPr lang="en-US" sz="2800" kern="1200" dirty="0" smtClean="0">
              <a:latin typeface="+mn-lt"/>
              <a:ea typeface="Arial Unicode MS" pitchFamily="34" charset="-128"/>
              <a:cs typeface="Arial Unicode MS" pitchFamily="34" charset="-128"/>
            </a:rPr>
            <a:t> Orang </a:t>
          </a:r>
          <a:r>
            <a:rPr lang="en-US" sz="2800" kern="1200" dirty="0" err="1" smtClean="0">
              <a:latin typeface="+mn-lt"/>
              <a:ea typeface="Arial Unicode MS" pitchFamily="34" charset="-128"/>
              <a:cs typeface="Arial Unicode MS" pitchFamily="34" charset="-128"/>
            </a:rPr>
            <a:t>Sakit</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Jiwa</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dianggap</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sbg</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Tukang</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Sihir</a:t>
          </a:r>
          <a:endParaRPr lang="en-US" sz="2800" kern="1200" dirty="0">
            <a:latin typeface="+mn-lt"/>
            <a:ea typeface="Arial Unicode MS" pitchFamily="34" charset="-128"/>
            <a:cs typeface="Arial Unicode MS" pitchFamily="34" charset="-128"/>
          </a:endParaRPr>
        </a:p>
      </dsp:txBody>
      <dsp:txXfrm>
        <a:off x="938046" y="4012338"/>
        <a:ext cx="3496436" cy="1574718"/>
      </dsp:txXfrm>
    </dsp:sp>
    <dsp:sp modelId="{741DABFC-02D6-4748-AD1B-FDBECEFD4C15}">
      <dsp:nvSpPr>
        <dsp:cNvPr id="0" name=""/>
        <dsp:cNvSpPr/>
      </dsp:nvSpPr>
      <dsp:spPr>
        <a:xfrm>
          <a:off x="4641898" y="2751"/>
          <a:ext cx="3168476" cy="1584238"/>
        </a:xfrm>
        <a:prstGeom prst="roundRect">
          <a:avLst>
            <a:gd name="adj" fmla="val 10000"/>
          </a:avLst>
        </a:prstGeom>
        <a:solidFill>
          <a:schemeClr val="lt1"/>
        </a:solidFill>
        <a:ln w="25400" cap="flat" cmpd="sng" algn="ctr">
          <a:solidFill>
            <a:schemeClr val="accent4"/>
          </a:solidFill>
          <a:prstDash val="solid"/>
        </a:ln>
        <a:effectLst/>
        <a:scene3d>
          <a:camera prst="orthographicFront"/>
          <a:lightRig rig="flat" dir="t"/>
        </a:scene3d>
        <a:sp3d/>
      </dsp:spPr>
      <dsp:style>
        <a:lnRef idx="2">
          <a:schemeClr val="accent4"/>
        </a:lnRef>
        <a:fillRef idx="1">
          <a:schemeClr val="lt1"/>
        </a:fillRef>
        <a:effectRef idx="0">
          <a:schemeClr val="accent4"/>
        </a:effectRef>
        <a:fontRef idx="minor">
          <a:schemeClr val="dk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err="1" smtClean="0">
              <a:latin typeface="+mn-lt"/>
              <a:ea typeface="Arial Unicode MS" pitchFamily="34" charset="-128"/>
              <a:cs typeface="Arial Unicode MS" pitchFamily="34" charset="-128"/>
            </a:rPr>
            <a:t>Masa</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Perkemb</a:t>
          </a:r>
          <a:r>
            <a:rPr lang="en-US" sz="2800" kern="1200" dirty="0" smtClean="0">
              <a:latin typeface="+mn-lt"/>
              <a:ea typeface="Arial Unicode MS" pitchFamily="34" charset="-128"/>
              <a:cs typeface="Arial Unicode MS" pitchFamily="34" charset="-128"/>
            </a:rPr>
            <a:t> Asylum</a:t>
          </a:r>
          <a:endParaRPr lang="en-US" sz="2800" kern="1200" dirty="0">
            <a:latin typeface="+mn-lt"/>
            <a:ea typeface="Arial Unicode MS" pitchFamily="34" charset="-128"/>
            <a:cs typeface="Arial Unicode MS" pitchFamily="34" charset="-128"/>
          </a:endParaRPr>
        </a:p>
      </dsp:txBody>
      <dsp:txXfrm>
        <a:off x="4688299" y="49152"/>
        <a:ext cx="3075674" cy="1491436"/>
      </dsp:txXfrm>
    </dsp:sp>
    <dsp:sp modelId="{FF7FD78B-F1E4-4B8E-9655-CAD0902B9A49}">
      <dsp:nvSpPr>
        <dsp:cNvPr id="0" name=""/>
        <dsp:cNvSpPr/>
      </dsp:nvSpPr>
      <dsp:spPr>
        <a:xfrm>
          <a:off x="4958746" y="1586989"/>
          <a:ext cx="316847" cy="1188178"/>
        </a:xfrm>
        <a:custGeom>
          <a:avLst/>
          <a:gdLst/>
          <a:ahLst/>
          <a:cxnLst/>
          <a:rect l="0" t="0" r="0" b="0"/>
          <a:pathLst>
            <a:path>
              <a:moveTo>
                <a:pt x="0" y="0"/>
              </a:moveTo>
              <a:lnTo>
                <a:pt x="0" y="1188178"/>
              </a:lnTo>
              <a:lnTo>
                <a:pt x="316847" y="118817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56ED96-E55D-4E41-A9D4-2ADF767D3571}">
      <dsp:nvSpPr>
        <dsp:cNvPr id="0" name=""/>
        <dsp:cNvSpPr/>
      </dsp:nvSpPr>
      <dsp:spPr>
        <a:xfrm>
          <a:off x="5275594" y="1983048"/>
          <a:ext cx="2534781" cy="1584238"/>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err="1" smtClean="0">
              <a:latin typeface="+mn-lt"/>
              <a:ea typeface="Arial Unicode MS" pitchFamily="34" charset="-128"/>
              <a:cs typeface="Arial Unicode MS" pitchFamily="34" charset="-128"/>
            </a:rPr>
            <a:t>Masa</a:t>
          </a:r>
          <a:r>
            <a:rPr lang="en-US" sz="2800" kern="1200" dirty="0" smtClean="0">
              <a:latin typeface="+mn-lt"/>
              <a:ea typeface="Arial Unicode MS" pitchFamily="34" charset="-128"/>
              <a:cs typeface="Arial Unicode MS" pitchFamily="34" charset="-128"/>
            </a:rPr>
            <a:t> Moral Treatment</a:t>
          </a:r>
          <a:endParaRPr lang="en-US" sz="2800" kern="1200" dirty="0">
            <a:latin typeface="+mn-lt"/>
            <a:ea typeface="Arial Unicode MS" pitchFamily="34" charset="-128"/>
            <a:cs typeface="Arial Unicode MS" pitchFamily="34" charset="-128"/>
          </a:endParaRPr>
        </a:p>
      </dsp:txBody>
      <dsp:txXfrm>
        <a:off x="5321995" y="2029449"/>
        <a:ext cx="2441979" cy="1491436"/>
      </dsp:txXfrm>
    </dsp:sp>
    <dsp:sp modelId="{F76080A9-2742-4CE0-9607-31E9A357C829}">
      <dsp:nvSpPr>
        <dsp:cNvPr id="0" name=""/>
        <dsp:cNvSpPr/>
      </dsp:nvSpPr>
      <dsp:spPr>
        <a:xfrm>
          <a:off x="4958746" y="1586989"/>
          <a:ext cx="316847" cy="3168476"/>
        </a:xfrm>
        <a:custGeom>
          <a:avLst/>
          <a:gdLst/>
          <a:ahLst/>
          <a:cxnLst/>
          <a:rect l="0" t="0" r="0" b="0"/>
          <a:pathLst>
            <a:path>
              <a:moveTo>
                <a:pt x="0" y="0"/>
              </a:moveTo>
              <a:lnTo>
                <a:pt x="0" y="3168476"/>
              </a:lnTo>
              <a:lnTo>
                <a:pt x="316847" y="316847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46D748-067E-4A03-80D0-CCB5F4C32474}">
      <dsp:nvSpPr>
        <dsp:cNvPr id="0" name=""/>
        <dsp:cNvSpPr/>
      </dsp:nvSpPr>
      <dsp:spPr>
        <a:xfrm>
          <a:off x="5275594" y="3963346"/>
          <a:ext cx="3248828" cy="1584238"/>
        </a:xfrm>
        <a:prstGeom prst="roundRect">
          <a:avLst>
            <a:gd name="adj" fmla="val 10000"/>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err="1" smtClean="0">
              <a:latin typeface="+mn-lt"/>
              <a:ea typeface="Arial Unicode MS" pitchFamily="34" charset="-128"/>
              <a:cs typeface="Arial Unicode MS" pitchFamily="34" charset="-128"/>
            </a:rPr>
            <a:t>Masa</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Pemikiran</a:t>
          </a:r>
          <a:r>
            <a:rPr lang="en-US" sz="2800" kern="1200" dirty="0" smtClean="0">
              <a:latin typeface="+mn-lt"/>
              <a:ea typeface="Arial Unicode MS" pitchFamily="34" charset="-128"/>
              <a:cs typeface="Arial Unicode MS" pitchFamily="34" charset="-128"/>
            </a:rPr>
            <a:t> </a:t>
          </a:r>
          <a:r>
            <a:rPr lang="en-US" sz="2800" kern="1200" dirty="0" err="1" smtClean="0">
              <a:latin typeface="+mn-lt"/>
              <a:ea typeface="Arial Unicode MS" pitchFamily="34" charset="-128"/>
              <a:cs typeface="Arial Unicode MS" pitchFamily="34" charset="-128"/>
            </a:rPr>
            <a:t>Kontemporer</a:t>
          </a:r>
          <a:endParaRPr lang="en-US" sz="2800" kern="1200" dirty="0">
            <a:latin typeface="+mn-lt"/>
            <a:ea typeface="Arial Unicode MS" pitchFamily="34" charset="-128"/>
            <a:cs typeface="Arial Unicode MS" pitchFamily="34" charset="-128"/>
          </a:endParaRPr>
        </a:p>
      </dsp:txBody>
      <dsp:txXfrm>
        <a:off x="5321995" y="4009747"/>
        <a:ext cx="3156026" cy="149143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D757B9-E252-4A43-BE3B-1FEC5F3E2677}">
      <dsp:nvSpPr>
        <dsp:cNvPr id="0" name=""/>
        <dsp:cNvSpPr/>
      </dsp:nvSpPr>
      <dsp:spPr>
        <a:xfrm>
          <a:off x="2628811" y="3381498"/>
          <a:ext cx="3086189" cy="2221717"/>
        </a:xfrm>
        <a:prstGeom prst="roundRect">
          <a:avLst/>
        </a:prstGeom>
        <a:solidFill>
          <a:schemeClr val="accent3">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ea typeface="Arial Unicode MS" pitchFamily="34" charset="-128"/>
              <a:cs typeface="Arial Unicode MS" pitchFamily="34" charset="-128"/>
            </a:rPr>
            <a:t>Klasifikasi</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Gangguan</a:t>
          </a:r>
          <a:r>
            <a:rPr lang="en-US" sz="4000" kern="1200" dirty="0" smtClean="0">
              <a:latin typeface="+mn-lt"/>
              <a:ea typeface="Arial Unicode MS" pitchFamily="34" charset="-128"/>
              <a:cs typeface="Arial Unicode MS" pitchFamily="34" charset="-128"/>
            </a:rPr>
            <a:t> mental</a:t>
          </a:r>
          <a:endParaRPr lang="en-US" sz="4000" kern="1200" dirty="0">
            <a:latin typeface="+mn-lt"/>
            <a:ea typeface="Arial Unicode MS" pitchFamily="34" charset="-128"/>
            <a:cs typeface="Arial Unicode MS" pitchFamily="34" charset="-128"/>
          </a:endParaRPr>
        </a:p>
      </dsp:txBody>
      <dsp:txXfrm>
        <a:off x="2737266" y="3489953"/>
        <a:ext cx="2869279" cy="2004807"/>
      </dsp:txXfrm>
    </dsp:sp>
    <dsp:sp modelId="{C57304C6-5F44-4489-B880-DCEE8A2AD2B7}">
      <dsp:nvSpPr>
        <dsp:cNvPr id="0" name=""/>
        <dsp:cNvSpPr/>
      </dsp:nvSpPr>
      <dsp:spPr>
        <a:xfrm rot="12900000">
          <a:off x="1041223" y="2684575"/>
          <a:ext cx="2114943" cy="712209"/>
        </a:xfrm>
        <a:prstGeom prst="leftArrow">
          <a:avLst>
            <a:gd name="adj1" fmla="val 60000"/>
            <a:gd name="adj2" fmla="val 50000"/>
          </a:avLst>
        </a:prstGeom>
        <a:solidFill>
          <a:schemeClr val="accent4">
            <a:hueOff val="0"/>
            <a:satOff val="0"/>
            <a:lumOff val="0"/>
            <a:alphaOff val="0"/>
          </a:schemeClr>
        </a:solidFill>
        <a:ln>
          <a:noFill/>
        </a:ln>
        <a:effectLst/>
        <a:sp3d z="-381000" extrusionH="63500" contourW="12700" prstMaterial="matte">
          <a:contourClr>
            <a:schemeClr val="dk1">
              <a:tint val="20000"/>
            </a:schemeClr>
          </a:contourClr>
        </a:sp3d>
      </dsp:spPr>
      <dsp:style>
        <a:lnRef idx="0">
          <a:scrgbClr r="0" g="0" b="0"/>
        </a:lnRef>
        <a:fillRef idx="1">
          <a:scrgbClr r="0" g="0" b="0"/>
        </a:fillRef>
        <a:effectRef idx="0">
          <a:scrgbClr r="0" g="0" b="0"/>
        </a:effectRef>
        <a:fontRef idx="minor">
          <a:schemeClr val="lt1"/>
        </a:fontRef>
      </dsp:style>
    </dsp:sp>
    <dsp:sp modelId="{EB8B9014-EB94-4CE6-AAA1-4E63444074BE}">
      <dsp:nvSpPr>
        <dsp:cNvPr id="0" name=""/>
        <dsp:cNvSpPr/>
      </dsp:nvSpPr>
      <dsp:spPr>
        <a:xfrm>
          <a:off x="160009" y="1484526"/>
          <a:ext cx="2144912" cy="1899224"/>
        </a:xfrm>
        <a:prstGeom prst="roundRect">
          <a:avLst>
            <a:gd name="adj" fmla="val 10000"/>
          </a:avLst>
        </a:prstGeom>
        <a:solidFill>
          <a:schemeClr val="accent4">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en-US" sz="4000" kern="1200" dirty="0" smtClean="0">
              <a:latin typeface="+mn-lt"/>
              <a:ea typeface="Arial Unicode MS" pitchFamily="34" charset="-128"/>
              <a:cs typeface="Arial Unicode MS" pitchFamily="34" charset="-128"/>
            </a:rPr>
            <a:t>Mania</a:t>
          </a:r>
          <a:endParaRPr lang="en-US" sz="4000" kern="1200" dirty="0">
            <a:latin typeface="+mn-lt"/>
            <a:ea typeface="Arial Unicode MS" pitchFamily="34" charset="-128"/>
            <a:cs typeface="Arial Unicode MS" pitchFamily="34" charset="-128"/>
          </a:endParaRPr>
        </a:p>
      </dsp:txBody>
      <dsp:txXfrm>
        <a:off x="215635" y="1540152"/>
        <a:ext cx="2033660" cy="1787972"/>
      </dsp:txXfrm>
    </dsp:sp>
    <dsp:sp modelId="{A8FB66B0-5C16-4D06-80A5-42F06AD7D1A1}">
      <dsp:nvSpPr>
        <dsp:cNvPr id="0" name=""/>
        <dsp:cNvSpPr/>
      </dsp:nvSpPr>
      <dsp:spPr>
        <a:xfrm rot="16126164">
          <a:off x="2968657" y="1739980"/>
          <a:ext cx="2303548" cy="712209"/>
        </a:xfrm>
        <a:prstGeom prst="leftArrow">
          <a:avLst>
            <a:gd name="adj1" fmla="val 60000"/>
            <a:gd name="adj2" fmla="val 50000"/>
          </a:avLst>
        </a:prstGeom>
        <a:solidFill>
          <a:schemeClr val="accent4">
            <a:hueOff val="-428597"/>
            <a:satOff val="28557"/>
            <a:lumOff val="8726"/>
            <a:alphaOff val="0"/>
          </a:schemeClr>
        </a:solidFill>
        <a:ln>
          <a:noFill/>
        </a:ln>
        <a:effectLst/>
        <a:sp3d z="-381000" extrusionH="63500" contourW="12700" prstMaterial="matte">
          <a:contourClr>
            <a:schemeClr val="dk1">
              <a:tint val="20000"/>
            </a:schemeClr>
          </a:contourClr>
        </a:sp3d>
      </dsp:spPr>
      <dsp:style>
        <a:lnRef idx="0">
          <a:scrgbClr r="0" g="0" b="0"/>
        </a:lnRef>
        <a:fillRef idx="1">
          <a:scrgbClr r="0" g="0" b="0"/>
        </a:fillRef>
        <a:effectRef idx="0">
          <a:scrgbClr r="0" g="0" b="0"/>
        </a:effectRef>
        <a:fontRef idx="minor">
          <a:schemeClr val="lt1"/>
        </a:fontRef>
      </dsp:style>
    </dsp:sp>
    <dsp:sp modelId="{A453159B-B767-4837-86F3-2D89870A3AD1}">
      <dsp:nvSpPr>
        <dsp:cNvPr id="0" name=""/>
        <dsp:cNvSpPr/>
      </dsp:nvSpPr>
      <dsp:spPr>
        <a:xfrm>
          <a:off x="2362190" y="228597"/>
          <a:ext cx="3467009" cy="1431957"/>
        </a:xfrm>
        <a:prstGeom prst="roundRect">
          <a:avLst>
            <a:gd name="adj" fmla="val 10000"/>
          </a:avLst>
        </a:prstGeom>
        <a:solidFill>
          <a:schemeClr val="accent4">
            <a:hueOff val="-428597"/>
            <a:satOff val="28557"/>
            <a:lumOff val="8726"/>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en-US" sz="4000" kern="1200" dirty="0" smtClean="0">
              <a:latin typeface="+mn-lt"/>
              <a:ea typeface="Arial Unicode MS" pitchFamily="34" charset="-128"/>
              <a:cs typeface="Arial Unicode MS" pitchFamily="34" charset="-128"/>
            </a:rPr>
            <a:t>Melancholia</a:t>
          </a:r>
          <a:endParaRPr lang="en-US" sz="4000" kern="1200" dirty="0">
            <a:latin typeface="+mn-lt"/>
            <a:ea typeface="Arial Unicode MS" pitchFamily="34" charset="-128"/>
            <a:cs typeface="Arial Unicode MS" pitchFamily="34" charset="-128"/>
          </a:endParaRPr>
        </a:p>
      </dsp:txBody>
      <dsp:txXfrm>
        <a:off x="2404131" y="270538"/>
        <a:ext cx="3383127" cy="1348075"/>
      </dsp:txXfrm>
    </dsp:sp>
    <dsp:sp modelId="{02BFBEB7-34FA-4057-A129-7A07096B7811}">
      <dsp:nvSpPr>
        <dsp:cNvPr id="0" name=""/>
        <dsp:cNvSpPr/>
      </dsp:nvSpPr>
      <dsp:spPr>
        <a:xfrm rot="19500000">
          <a:off x="5187645" y="2684575"/>
          <a:ext cx="2114943" cy="712209"/>
        </a:xfrm>
        <a:prstGeom prst="leftArrow">
          <a:avLst>
            <a:gd name="adj1" fmla="val 60000"/>
            <a:gd name="adj2" fmla="val 50000"/>
          </a:avLst>
        </a:prstGeom>
        <a:solidFill>
          <a:schemeClr val="accent4">
            <a:hueOff val="-857194"/>
            <a:satOff val="57115"/>
            <a:lumOff val="17451"/>
            <a:alphaOff val="0"/>
          </a:schemeClr>
        </a:solidFill>
        <a:ln>
          <a:noFill/>
        </a:ln>
        <a:effectLst/>
        <a:sp3d z="-381000" extrusionH="63500" contourW="12700" prstMaterial="matte">
          <a:contourClr>
            <a:schemeClr val="dk1">
              <a:tint val="20000"/>
            </a:schemeClr>
          </a:contourClr>
        </a:sp3d>
      </dsp:spPr>
      <dsp:style>
        <a:lnRef idx="0">
          <a:scrgbClr r="0" g="0" b="0"/>
        </a:lnRef>
        <a:fillRef idx="1">
          <a:scrgbClr r="0" g="0" b="0"/>
        </a:fillRef>
        <a:effectRef idx="0">
          <a:scrgbClr r="0" g="0" b="0"/>
        </a:effectRef>
        <a:fontRef idx="minor">
          <a:schemeClr val="lt1"/>
        </a:fontRef>
      </dsp:style>
    </dsp:sp>
    <dsp:sp modelId="{E5DE2684-FBDE-4D7B-972C-3835F1552AB2}">
      <dsp:nvSpPr>
        <dsp:cNvPr id="0" name=""/>
        <dsp:cNvSpPr/>
      </dsp:nvSpPr>
      <dsp:spPr>
        <a:xfrm>
          <a:off x="5848304" y="1484526"/>
          <a:ext cx="2526086" cy="1899224"/>
        </a:xfrm>
        <a:prstGeom prst="roundRect">
          <a:avLst>
            <a:gd name="adj" fmla="val 10000"/>
          </a:avLst>
        </a:prstGeom>
        <a:solidFill>
          <a:schemeClr val="accent4">
            <a:hueOff val="-857194"/>
            <a:satOff val="57115"/>
            <a:lumOff val="17451"/>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ea typeface="Arial Unicode MS" pitchFamily="34" charset="-128"/>
              <a:cs typeface="Arial Unicode MS" pitchFamily="34" charset="-128"/>
            </a:rPr>
            <a:t>Phrenitis</a:t>
          </a:r>
          <a:endParaRPr lang="en-US" sz="4000" kern="1200" dirty="0">
            <a:latin typeface="+mn-lt"/>
            <a:ea typeface="Arial Unicode MS" pitchFamily="34" charset="-128"/>
            <a:cs typeface="Arial Unicode MS" pitchFamily="34" charset="-128"/>
          </a:endParaRPr>
        </a:p>
      </dsp:txBody>
      <dsp:txXfrm>
        <a:off x="5903930" y="1540152"/>
        <a:ext cx="2414834" cy="178797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A62B5-A6A8-4C0B-8560-51ACFC7868C9}">
      <dsp:nvSpPr>
        <dsp:cNvPr id="0" name=""/>
        <dsp:cNvSpPr/>
      </dsp:nvSpPr>
      <dsp:spPr>
        <a:xfrm>
          <a:off x="1004" y="287846"/>
          <a:ext cx="3917900" cy="2350740"/>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0" kern="1200" dirty="0" err="1" smtClean="0">
              <a:solidFill>
                <a:srgbClr val="FF0000"/>
              </a:solidFill>
              <a:latin typeface="Brush Script MT" pitchFamily="66" charset="0"/>
              <a:ea typeface="Arial Unicode MS" pitchFamily="34" charset="-128"/>
              <a:cs typeface="Arial Unicode MS" pitchFamily="34" charset="-128"/>
            </a:rPr>
            <a:t>Darah</a:t>
          </a:r>
          <a:r>
            <a:rPr lang="en-US" sz="4000" b="1" kern="1200" dirty="0" smtClean="0">
              <a:latin typeface="Brush Script MT" pitchFamily="66" charset="0"/>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temperamen</a:t>
          </a:r>
          <a:r>
            <a:rPr lang="en-US" sz="4000" kern="1200" dirty="0" smtClean="0">
              <a:latin typeface="+mn-lt"/>
              <a:ea typeface="Arial Unicode MS" pitchFamily="34" charset="-128"/>
              <a:cs typeface="Arial Unicode MS" pitchFamily="34" charset="-128"/>
            </a:rPr>
            <a:t> &amp; </a:t>
          </a:r>
          <a:r>
            <a:rPr lang="en-US" sz="4000" kern="1200" dirty="0" err="1" smtClean="0">
              <a:latin typeface="+mn-lt"/>
              <a:ea typeface="Arial Unicode MS" pitchFamily="34" charset="-128"/>
              <a:cs typeface="Arial Unicode MS" pitchFamily="34" charset="-128"/>
            </a:rPr>
            <a:t>mudah</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berubah</a:t>
          </a:r>
          <a:endParaRPr lang="en-US" sz="4000" kern="1200" dirty="0">
            <a:latin typeface="+mn-lt"/>
          </a:endParaRPr>
        </a:p>
      </dsp:txBody>
      <dsp:txXfrm>
        <a:off x="1004" y="287846"/>
        <a:ext cx="3917900" cy="2350740"/>
      </dsp:txXfrm>
    </dsp:sp>
    <dsp:sp modelId="{760F5A65-1B76-4092-82A0-5D4DD70884B1}">
      <dsp:nvSpPr>
        <dsp:cNvPr id="0" name=""/>
        <dsp:cNvSpPr/>
      </dsp:nvSpPr>
      <dsp:spPr>
        <a:xfrm>
          <a:off x="4310695" y="287846"/>
          <a:ext cx="3917900" cy="2350740"/>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solidFill>
                <a:srgbClr val="FF0000"/>
              </a:solidFill>
              <a:latin typeface="Brush Script MT" pitchFamily="66" charset="0"/>
            </a:rPr>
            <a:t>Empedu</a:t>
          </a:r>
          <a:r>
            <a:rPr lang="en-US" sz="4000" kern="1200" dirty="0" smtClean="0">
              <a:solidFill>
                <a:srgbClr val="FF0000"/>
              </a:solidFill>
              <a:latin typeface="Brush Script MT" pitchFamily="66" charset="0"/>
            </a:rPr>
            <a:t> </a:t>
          </a:r>
          <a:r>
            <a:rPr lang="en-US" sz="4000" kern="1200" dirty="0" err="1" smtClean="0">
              <a:solidFill>
                <a:srgbClr val="FF0000"/>
              </a:solidFill>
              <a:latin typeface="Brush Script MT" pitchFamily="66" charset="0"/>
            </a:rPr>
            <a:t>Hitam</a:t>
          </a:r>
          <a:r>
            <a:rPr lang="en-US" sz="4000" kern="1200" dirty="0" smtClean="0"/>
            <a:t> melancholia</a:t>
          </a:r>
          <a:endParaRPr lang="en-US" sz="4000" kern="1200" dirty="0"/>
        </a:p>
      </dsp:txBody>
      <dsp:txXfrm>
        <a:off x="4310695" y="287846"/>
        <a:ext cx="3917900" cy="2350740"/>
      </dsp:txXfrm>
    </dsp:sp>
    <dsp:sp modelId="{9BCD72DE-0D96-40F6-A90C-482F4B61BA28}">
      <dsp:nvSpPr>
        <dsp:cNvPr id="0" name=""/>
        <dsp:cNvSpPr/>
      </dsp:nvSpPr>
      <dsp:spPr>
        <a:xfrm>
          <a:off x="1004" y="3030376"/>
          <a:ext cx="3917900" cy="2350740"/>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err="1" smtClean="0">
              <a:solidFill>
                <a:srgbClr val="FF0000"/>
              </a:solidFill>
              <a:latin typeface="Brush Script MT" pitchFamily="66" charset="0"/>
              <a:ea typeface="Arial Unicode MS" pitchFamily="34" charset="-128"/>
              <a:cs typeface="Arial Unicode MS" pitchFamily="34" charset="-128"/>
            </a:rPr>
            <a:t>Empedu</a:t>
          </a:r>
          <a:r>
            <a:rPr lang="en-US" sz="4400" kern="1200" dirty="0" smtClean="0">
              <a:solidFill>
                <a:srgbClr val="FF0000"/>
              </a:solidFill>
              <a:latin typeface="Brush Script MT" pitchFamily="66" charset="0"/>
              <a:ea typeface="Arial Unicode MS" pitchFamily="34" charset="-128"/>
              <a:cs typeface="Arial Unicode MS" pitchFamily="34" charset="-128"/>
            </a:rPr>
            <a:t> </a:t>
          </a:r>
          <a:r>
            <a:rPr lang="en-US" sz="4400" kern="1200" dirty="0" err="1" smtClean="0">
              <a:solidFill>
                <a:srgbClr val="FF0000"/>
              </a:solidFill>
              <a:latin typeface="Brush Script MT" pitchFamily="66" charset="0"/>
              <a:ea typeface="Arial Unicode MS" pitchFamily="34" charset="-128"/>
              <a:cs typeface="Arial Unicode MS" pitchFamily="34" charset="-128"/>
            </a:rPr>
            <a:t>Kuning</a:t>
          </a:r>
          <a:r>
            <a:rPr lang="en-US" sz="4000" kern="1200" dirty="0" smtClean="0">
              <a:latin typeface="Brush Script MT" pitchFamily="66" charset="0"/>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cemas</a:t>
          </a:r>
          <a:r>
            <a:rPr lang="en-US" sz="4000" kern="1200" dirty="0" smtClean="0">
              <a:latin typeface="+mn-lt"/>
              <a:ea typeface="Arial Unicode MS" pitchFamily="34" charset="-128"/>
              <a:cs typeface="Arial Unicode MS" pitchFamily="34" charset="-128"/>
            </a:rPr>
            <a:t> &amp; </a:t>
          </a:r>
          <a:r>
            <a:rPr lang="en-US" sz="4000" kern="1200" dirty="0" err="1" smtClean="0">
              <a:latin typeface="+mn-lt"/>
              <a:ea typeface="Arial Unicode MS" pitchFamily="34" charset="-128"/>
              <a:cs typeface="Arial Unicode MS" pitchFamily="34" charset="-128"/>
            </a:rPr>
            <a:t>mudah</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tersinggung</a:t>
          </a:r>
          <a:endParaRPr lang="en-US" sz="4000" kern="1200" dirty="0">
            <a:latin typeface="+mn-lt"/>
          </a:endParaRPr>
        </a:p>
      </dsp:txBody>
      <dsp:txXfrm>
        <a:off x="1004" y="3030376"/>
        <a:ext cx="3917900" cy="2350740"/>
      </dsp:txXfrm>
    </dsp:sp>
    <dsp:sp modelId="{C876E9F6-CC02-4419-9280-C60A7A111C45}">
      <dsp:nvSpPr>
        <dsp:cNvPr id="0" name=""/>
        <dsp:cNvSpPr/>
      </dsp:nvSpPr>
      <dsp:spPr>
        <a:xfrm>
          <a:off x="4310695" y="3030376"/>
          <a:ext cx="3917900" cy="2350740"/>
        </a:xfrm>
        <a:prstGeom prst="rect">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err="1" smtClean="0">
              <a:solidFill>
                <a:srgbClr val="FF0000"/>
              </a:solidFill>
              <a:latin typeface="Brush Script MT" pitchFamily="66" charset="0"/>
              <a:ea typeface="Arial Unicode MS" pitchFamily="34" charset="-128"/>
              <a:cs typeface="Arial Unicode MS" pitchFamily="34" charset="-128"/>
            </a:rPr>
            <a:t>Pleghma</a:t>
          </a:r>
          <a:r>
            <a:rPr lang="en-US" sz="4400" kern="1200" dirty="0" smtClean="0">
              <a:solidFill>
                <a:srgbClr val="FF0000"/>
              </a:solidFill>
              <a:latin typeface="Brush Script MT" pitchFamily="66" charset="0"/>
              <a:ea typeface="Arial Unicode MS" pitchFamily="34" charset="-128"/>
              <a:cs typeface="Arial Unicode MS" pitchFamily="34" charset="-128"/>
            </a:rPr>
            <a:t>/</a:t>
          </a:r>
          <a:r>
            <a:rPr lang="en-US" sz="4400" kern="1200" dirty="0" err="1" smtClean="0">
              <a:solidFill>
                <a:srgbClr val="FF0000"/>
              </a:solidFill>
              <a:latin typeface="Brush Script MT" pitchFamily="66" charset="0"/>
              <a:ea typeface="Arial Unicode MS" pitchFamily="34" charset="-128"/>
              <a:cs typeface="Arial Unicode MS" pitchFamily="34" charset="-128"/>
            </a:rPr>
            <a:t>Lendir</a:t>
          </a:r>
          <a:r>
            <a:rPr lang="en-US" sz="4400" kern="1200" dirty="0" smtClean="0">
              <a:latin typeface="Brush Script MT" pitchFamily="66" charset="0"/>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lambat</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atau</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bodoh</a:t>
          </a:r>
          <a:r>
            <a:rPr lang="en-US" sz="4000" kern="1200" dirty="0" smtClean="0">
              <a:latin typeface="+mn-lt"/>
              <a:ea typeface="Arial Unicode MS" pitchFamily="34" charset="-128"/>
              <a:cs typeface="Arial Unicode MS" pitchFamily="34" charset="-128"/>
            </a:rPr>
            <a:t> </a:t>
          </a:r>
          <a:endParaRPr lang="en-US" sz="4000" kern="1200" dirty="0">
            <a:latin typeface="+mn-lt"/>
          </a:endParaRPr>
        </a:p>
      </dsp:txBody>
      <dsp:txXfrm>
        <a:off x="4310695" y="3030376"/>
        <a:ext cx="3917900" cy="23507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A669D6-3854-4058-B195-30BAA9647B0F}">
      <dsp:nvSpPr>
        <dsp:cNvPr id="0" name=""/>
        <dsp:cNvSpPr/>
      </dsp:nvSpPr>
      <dsp:spPr>
        <a:xfrm>
          <a:off x="8092" y="1995585"/>
          <a:ext cx="3295256" cy="1647628"/>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ea typeface="Arial Unicode MS" pitchFamily="34" charset="-128"/>
              <a:cs typeface="Arial Unicode MS" pitchFamily="34" charset="-128"/>
            </a:rPr>
            <a:t>Gg</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Jiwa</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dibagi</a:t>
          </a:r>
          <a:r>
            <a:rPr lang="en-US" sz="4000" kern="1200" dirty="0" smtClean="0">
              <a:latin typeface="+mn-lt"/>
              <a:ea typeface="Arial Unicode MS" pitchFamily="34" charset="-128"/>
              <a:cs typeface="Arial Unicode MS" pitchFamily="34" charset="-128"/>
            </a:rPr>
            <a:t> 2 </a:t>
          </a:r>
          <a:r>
            <a:rPr lang="en-US" sz="4000" kern="1200" dirty="0" err="1" smtClean="0">
              <a:latin typeface="+mn-lt"/>
              <a:ea typeface="Arial Unicode MS" pitchFamily="34" charset="-128"/>
              <a:cs typeface="Arial Unicode MS" pitchFamily="34" charset="-128"/>
            </a:rPr>
            <a:t>gol</a:t>
          </a:r>
          <a:endParaRPr lang="en-US" sz="4000" kern="1200" dirty="0" smtClean="0">
            <a:latin typeface="+mn-lt"/>
            <a:ea typeface="Arial Unicode MS" pitchFamily="34" charset="-128"/>
            <a:cs typeface="Arial Unicode MS" pitchFamily="34" charset="-128"/>
          </a:endParaRPr>
        </a:p>
      </dsp:txBody>
      <dsp:txXfrm>
        <a:off x="56349" y="2043842"/>
        <a:ext cx="3198742" cy="1551114"/>
      </dsp:txXfrm>
    </dsp:sp>
    <dsp:sp modelId="{B60B42E7-208C-4283-8500-9A20CE7762ED}">
      <dsp:nvSpPr>
        <dsp:cNvPr id="0" name=""/>
        <dsp:cNvSpPr/>
      </dsp:nvSpPr>
      <dsp:spPr>
        <a:xfrm rot="19028102">
          <a:off x="3063234" y="2181424"/>
          <a:ext cx="1798330" cy="52595"/>
        </a:xfrm>
        <a:custGeom>
          <a:avLst/>
          <a:gdLst/>
          <a:ahLst/>
          <a:cxnLst/>
          <a:rect l="0" t="0" r="0" b="0"/>
          <a:pathLst>
            <a:path>
              <a:moveTo>
                <a:pt x="0" y="26297"/>
              </a:moveTo>
              <a:lnTo>
                <a:pt x="1798330" y="26297"/>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3917441" y="2162763"/>
        <a:ext cx="89916" cy="89916"/>
      </dsp:txXfrm>
    </dsp:sp>
    <dsp:sp modelId="{2BD92AD4-384D-4B53-86E8-3B498A149C4E}">
      <dsp:nvSpPr>
        <dsp:cNvPr id="0" name=""/>
        <dsp:cNvSpPr/>
      </dsp:nvSpPr>
      <dsp:spPr>
        <a:xfrm>
          <a:off x="4621451" y="772230"/>
          <a:ext cx="3295256" cy="1647628"/>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smtClean="0">
              <a:latin typeface="+mn-lt"/>
              <a:ea typeface="Arial Unicode MS" pitchFamily="34" charset="-128"/>
              <a:cs typeface="Arial Unicode MS" pitchFamily="34" charset="-128"/>
            </a:rPr>
            <a:t>Dementia Praecox</a:t>
          </a:r>
          <a:endParaRPr lang="en-US" sz="4000" kern="1200" dirty="0">
            <a:latin typeface="+mn-lt"/>
            <a:ea typeface="Arial Unicode MS" pitchFamily="34" charset="-128"/>
            <a:cs typeface="Arial Unicode MS" pitchFamily="34" charset="-128"/>
          </a:endParaRPr>
        </a:p>
      </dsp:txBody>
      <dsp:txXfrm>
        <a:off x="4669708" y="820487"/>
        <a:ext cx="3198742" cy="1551114"/>
      </dsp:txXfrm>
    </dsp:sp>
    <dsp:sp modelId="{F33EEAE4-7E06-4310-9B01-01FCAD729F37}">
      <dsp:nvSpPr>
        <dsp:cNvPr id="0" name=""/>
        <dsp:cNvSpPr/>
      </dsp:nvSpPr>
      <dsp:spPr>
        <a:xfrm rot="2142401">
          <a:off x="3150775" y="3266795"/>
          <a:ext cx="1623248" cy="52595"/>
        </a:xfrm>
        <a:custGeom>
          <a:avLst/>
          <a:gdLst/>
          <a:ahLst/>
          <a:cxnLst/>
          <a:rect l="0" t="0" r="0" b="0"/>
          <a:pathLst>
            <a:path>
              <a:moveTo>
                <a:pt x="0" y="26297"/>
              </a:moveTo>
              <a:lnTo>
                <a:pt x="1623248" y="26297"/>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3921818" y="3252511"/>
        <a:ext cx="81162" cy="81162"/>
      </dsp:txXfrm>
    </dsp:sp>
    <dsp:sp modelId="{9EDF1577-7AAF-42D6-9C0E-A93A69CE01D6}">
      <dsp:nvSpPr>
        <dsp:cNvPr id="0" name=""/>
        <dsp:cNvSpPr/>
      </dsp:nvSpPr>
      <dsp:spPr>
        <a:xfrm>
          <a:off x="4621451" y="2667002"/>
          <a:ext cx="3295256" cy="2199567"/>
        </a:xfrm>
        <a:prstGeom prst="roundRect">
          <a:avLst>
            <a:gd name="adj" fmla="val 1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ea typeface="Arial Unicode MS" pitchFamily="34" charset="-128"/>
              <a:cs typeface="Arial Unicode MS" pitchFamily="34" charset="-128"/>
            </a:rPr>
            <a:t>Psikosis</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Manik</a:t>
          </a:r>
          <a:r>
            <a:rPr lang="en-US" sz="4000" kern="1200" dirty="0" smtClean="0">
              <a:latin typeface="+mn-lt"/>
              <a:ea typeface="Arial Unicode MS" pitchFamily="34" charset="-128"/>
              <a:cs typeface="Arial Unicode MS" pitchFamily="34" charset="-128"/>
            </a:rPr>
            <a:t> </a:t>
          </a:r>
          <a:r>
            <a:rPr lang="en-US" sz="4000" kern="1200" dirty="0" err="1" smtClean="0">
              <a:latin typeface="+mn-lt"/>
              <a:ea typeface="Arial Unicode MS" pitchFamily="34" charset="-128"/>
              <a:cs typeface="Arial Unicode MS" pitchFamily="34" charset="-128"/>
            </a:rPr>
            <a:t>Depresif</a:t>
          </a:r>
          <a:endParaRPr lang="en-US" sz="4000" kern="1200" dirty="0">
            <a:latin typeface="+mn-lt"/>
            <a:ea typeface="Arial Unicode MS" pitchFamily="34" charset="-128"/>
            <a:cs typeface="Arial Unicode MS" pitchFamily="34" charset="-128"/>
          </a:endParaRPr>
        </a:p>
      </dsp:txBody>
      <dsp:txXfrm>
        <a:off x="4685874" y="2731425"/>
        <a:ext cx="3166410" cy="207072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EAD0C2-580E-42D2-B2DA-BFCCE39C948F}">
      <dsp:nvSpPr>
        <dsp:cNvPr id="0" name=""/>
        <dsp:cNvSpPr/>
      </dsp:nvSpPr>
      <dsp:spPr>
        <a:xfrm rot="16200000">
          <a:off x="906859" y="-906859"/>
          <a:ext cx="2301081" cy="4114800"/>
        </a:xfrm>
        <a:prstGeom prst="round1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rPr>
            <a:t>Biologis</a:t>
          </a:r>
          <a:endParaRPr lang="en-US" sz="4000" kern="1200" dirty="0">
            <a:latin typeface="+mn-lt"/>
          </a:endParaRPr>
        </a:p>
      </dsp:txBody>
      <dsp:txXfrm rot="5400000">
        <a:off x="0" y="0"/>
        <a:ext cx="4114800" cy="1725811"/>
      </dsp:txXfrm>
    </dsp:sp>
    <dsp:sp modelId="{F21CB5EC-1FF4-4662-ACC7-E00BB670ADD2}">
      <dsp:nvSpPr>
        <dsp:cNvPr id="0" name=""/>
        <dsp:cNvSpPr/>
      </dsp:nvSpPr>
      <dsp:spPr>
        <a:xfrm>
          <a:off x="4114800" y="0"/>
          <a:ext cx="4114800" cy="2301081"/>
        </a:xfrm>
        <a:prstGeom prst="round1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rPr>
            <a:t>Behavioris</a:t>
          </a:r>
          <a:endParaRPr lang="en-US" sz="4000" kern="1200" dirty="0">
            <a:latin typeface="+mn-lt"/>
          </a:endParaRPr>
        </a:p>
      </dsp:txBody>
      <dsp:txXfrm>
        <a:off x="4114800" y="0"/>
        <a:ext cx="4114800" cy="1725811"/>
      </dsp:txXfrm>
    </dsp:sp>
    <dsp:sp modelId="{1C0F30A4-1EF2-40B4-8EE6-66699E6011B1}">
      <dsp:nvSpPr>
        <dsp:cNvPr id="0" name=""/>
        <dsp:cNvSpPr/>
      </dsp:nvSpPr>
      <dsp:spPr>
        <a:xfrm rot="10800000">
          <a:off x="0" y="2301081"/>
          <a:ext cx="4114800" cy="2301081"/>
        </a:xfrm>
        <a:prstGeom prst="round1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kern="1200" dirty="0" err="1" smtClean="0"/>
            <a:t>Diatesis</a:t>
          </a:r>
          <a:r>
            <a:rPr lang="en-US" sz="4000" kern="1200" dirty="0" smtClean="0"/>
            <a:t>       </a:t>
          </a:r>
          <a:r>
            <a:rPr lang="en-US" sz="4000" kern="1200" dirty="0" err="1" smtClean="0"/>
            <a:t>Stres</a:t>
          </a:r>
          <a:endParaRPr lang="en-US" sz="4000" kern="1200" dirty="0"/>
        </a:p>
      </dsp:txBody>
      <dsp:txXfrm rot="10800000">
        <a:off x="0" y="2876351"/>
        <a:ext cx="4114800" cy="1725811"/>
      </dsp:txXfrm>
    </dsp:sp>
    <dsp:sp modelId="{677127BB-AAC9-4841-BBC4-007E3EFB85EF}">
      <dsp:nvSpPr>
        <dsp:cNvPr id="0" name=""/>
        <dsp:cNvSpPr/>
      </dsp:nvSpPr>
      <dsp:spPr>
        <a:xfrm rot="5400000">
          <a:off x="5021659" y="1394222"/>
          <a:ext cx="2301081" cy="4114800"/>
        </a:xfrm>
        <a:prstGeom prst="round1Rect">
          <a:avLst/>
        </a:prstGeom>
        <a:solidFill>
          <a:schemeClr val="lt1">
            <a:hueOff val="0"/>
            <a:satOff val="0"/>
            <a:lumOff val="0"/>
            <a:alphaOff val="0"/>
          </a:schemeClr>
        </a:solidFill>
        <a:ln w="38100" cap="flat" cmpd="sng" algn="ctr">
          <a:solidFill>
            <a:schemeClr val="accent5">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kern="1200" dirty="0" err="1" smtClean="0">
              <a:latin typeface="+mn-lt"/>
            </a:rPr>
            <a:t>Kognitif</a:t>
          </a:r>
          <a:endParaRPr lang="en-US" sz="4000" kern="1200" dirty="0">
            <a:latin typeface="+mn-lt"/>
          </a:endParaRPr>
        </a:p>
      </dsp:txBody>
      <dsp:txXfrm rot="-5400000">
        <a:off x="4114800" y="2876351"/>
        <a:ext cx="4114800" cy="1725811"/>
      </dsp:txXfrm>
    </dsp:sp>
    <dsp:sp modelId="{4DD09532-5ACC-4254-B9E6-2EAA0CFB9E8C}">
      <dsp:nvSpPr>
        <dsp:cNvPr id="0" name=""/>
        <dsp:cNvSpPr/>
      </dsp:nvSpPr>
      <dsp:spPr>
        <a:xfrm>
          <a:off x="2362203" y="1600200"/>
          <a:ext cx="3505192" cy="1401761"/>
        </a:xfrm>
        <a:prstGeom prst="roundRect">
          <a:avLst/>
        </a:prstGeom>
        <a:solidFill>
          <a:schemeClr val="accent5">
            <a:tint val="6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t>Psikoanalisis</a:t>
          </a:r>
          <a:endParaRPr lang="en-US" sz="4000" kern="1200" dirty="0"/>
        </a:p>
      </dsp:txBody>
      <dsp:txXfrm>
        <a:off x="2430631" y="1668628"/>
        <a:ext cx="3368336" cy="126490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A8802-A15F-464E-86A1-F8CDFC1F132A}">
      <dsp:nvSpPr>
        <dsp:cNvPr id="0" name=""/>
        <dsp:cNvSpPr/>
      </dsp:nvSpPr>
      <dsp:spPr>
        <a:xfrm>
          <a:off x="3145511" y="3214"/>
          <a:ext cx="1981196" cy="1040855"/>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t>Aksis</a:t>
          </a:r>
          <a:r>
            <a:rPr lang="en-US" sz="4000" kern="1200" dirty="0" smtClean="0"/>
            <a:t> 1</a:t>
          </a:r>
          <a:endParaRPr lang="en-US" sz="4000" kern="1200" dirty="0"/>
        </a:p>
      </dsp:txBody>
      <dsp:txXfrm>
        <a:off x="3196321" y="54024"/>
        <a:ext cx="1879576" cy="939235"/>
      </dsp:txXfrm>
    </dsp:sp>
    <dsp:sp modelId="{F9FE6475-9A3E-420B-8DDA-6AC6C0B51892}">
      <dsp:nvSpPr>
        <dsp:cNvPr id="0" name=""/>
        <dsp:cNvSpPr/>
      </dsp:nvSpPr>
      <dsp:spPr>
        <a:xfrm>
          <a:off x="2057216" y="523642"/>
          <a:ext cx="4157785" cy="4157785"/>
        </a:xfrm>
        <a:custGeom>
          <a:avLst/>
          <a:gdLst/>
          <a:ahLst/>
          <a:cxnLst/>
          <a:rect l="0" t="0" r="0" b="0"/>
          <a:pathLst>
            <a:path>
              <a:moveTo>
                <a:pt x="3078177" y="255921"/>
              </a:moveTo>
              <a:arcTo wR="2078892" hR="2078892" stAng="17923795" swAng="1619169"/>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1F32F34-EA7B-4B53-9E5C-B3DC341AD9C4}">
      <dsp:nvSpPr>
        <dsp:cNvPr id="0" name=""/>
        <dsp:cNvSpPr/>
      </dsp:nvSpPr>
      <dsp:spPr>
        <a:xfrm>
          <a:off x="5105353" y="1439693"/>
          <a:ext cx="2015800" cy="1040855"/>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t>Aksis</a:t>
          </a:r>
          <a:r>
            <a:rPr lang="en-US" sz="4000" kern="1200" dirty="0" smtClean="0"/>
            <a:t> 2</a:t>
          </a:r>
          <a:endParaRPr lang="en-US" sz="4000" kern="1200" dirty="0"/>
        </a:p>
      </dsp:txBody>
      <dsp:txXfrm>
        <a:off x="5156163" y="1490503"/>
        <a:ext cx="1914180" cy="939235"/>
      </dsp:txXfrm>
    </dsp:sp>
    <dsp:sp modelId="{5AD61345-9E46-4116-90C4-F15F5A2F2E2A}">
      <dsp:nvSpPr>
        <dsp:cNvPr id="0" name=""/>
        <dsp:cNvSpPr/>
      </dsp:nvSpPr>
      <dsp:spPr>
        <a:xfrm>
          <a:off x="2057216" y="523642"/>
          <a:ext cx="4157785" cy="4157785"/>
        </a:xfrm>
        <a:custGeom>
          <a:avLst/>
          <a:gdLst/>
          <a:ahLst/>
          <a:cxnLst/>
          <a:rect l="0" t="0" r="0" b="0"/>
          <a:pathLst>
            <a:path>
              <a:moveTo>
                <a:pt x="4154941" y="1970192"/>
              </a:moveTo>
              <a:arcTo wR="2078892" hR="2078892" stAng="21420167" swAng="2195696"/>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CC638AC-4800-43B8-BC49-12019F2C8CD2}">
      <dsp:nvSpPr>
        <dsp:cNvPr id="0" name=""/>
        <dsp:cNvSpPr/>
      </dsp:nvSpPr>
      <dsp:spPr>
        <a:xfrm>
          <a:off x="4266570" y="3763966"/>
          <a:ext cx="2182962" cy="1040855"/>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t>Aksis</a:t>
          </a:r>
          <a:r>
            <a:rPr lang="en-US" sz="4000" kern="1200" dirty="0" smtClean="0"/>
            <a:t> 3</a:t>
          </a:r>
          <a:endParaRPr lang="en-US" sz="4000" kern="1200" dirty="0"/>
        </a:p>
      </dsp:txBody>
      <dsp:txXfrm>
        <a:off x="4317380" y="3814776"/>
        <a:ext cx="2081342" cy="939235"/>
      </dsp:txXfrm>
    </dsp:sp>
    <dsp:sp modelId="{A77086F4-7B26-491B-89D5-AFA9CFB0E74E}">
      <dsp:nvSpPr>
        <dsp:cNvPr id="0" name=""/>
        <dsp:cNvSpPr/>
      </dsp:nvSpPr>
      <dsp:spPr>
        <a:xfrm>
          <a:off x="2057216" y="523642"/>
          <a:ext cx="4157785" cy="4157785"/>
        </a:xfrm>
        <a:custGeom>
          <a:avLst/>
          <a:gdLst/>
          <a:ahLst/>
          <a:cxnLst/>
          <a:rect l="0" t="0" r="0" b="0"/>
          <a:pathLst>
            <a:path>
              <a:moveTo>
                <a:pt x="2206202" y="4153883"/>
              </a:moveTo>
              <a:arcTo wR="2078892" hR="2078892" stAng="5189344" swAng="512272"/>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5C3A203-A537-4233-BDEB-0000EF1B4B79}">
      <dsp:nvSpPr>
        <dsp:cNvPr id="0" name=""/>
        <dsp:cNvSpPr/>
      </dsp:nvSpPr>
      <dsp:spPr>
        <a:xfrm>
          <a:off x="1877530" y="3763966"/>
          <a:ext cx="2073272" cy="1040855"/>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t>Aksis</a:t>
          </a:r>
          <a:r>
            <a:rPr lang="en-US" sz="4000" kern="1200" dirty="0" smtClean="0"/>
            <a:t> 4</a:t>
          </a:r>
          <a:endParaRPr lang="en-US" sz="4000" kern="1200" dirty="0"/>
        </a:p>
      </dsp:txBody>
      <dsp:txXfrm>
        <a:off x="1928340" y="3814776"/>
        <a:ext cx="1971652" cy="939235"/>
      </dsp:txXfrm>
    </dsp:sp>
    <dsp:sp modelId="{DB8AEEAA-A918-4B06-8256-1A3952359CEC}">
      <dsp:nvSpPr>
        <dsp:cNvPr id="0" name=""/>
        <dsp:cNvSpPr/>
      </dsp:nvSpPr>
      <dsp:spPr>
        <a:xfrm>
          <a:off x="2057216" y="523642"/>
          <a:ext cx="4157785" cy="4157785"/>
        </a:xfrm>
        <a:custGeom>
          <a:avLst/>
          <a:gdLst/>
          <a:ahLst/>
          <a:cxnLst/>
          <a:rect l="0" t="0" r="0" b="0"/>
          <a:pathLst>
            <a:path>
              <a:moveTo>
                <a:pt x="347292" y="3229265"/>
              </a:moveTo>
              <a:arcTo wR="2078892" hR="2078892" stAng="8784137" swAng="2195696"/>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28624EF-28ED-4054-9CCD-E030309347B5}">
      <dsp:nvSpPr>
        <dsp:cNvPr id="0" name=""/>
        <dsp:cNvSpPr/>
      </dsp:nvSpPr>
      <dsp:spPr>
        <a:xfrm>
          <a:off x="1108445" y="1439693"/>
          <a:ext cx="2101038" cy="1040855"/>
        </a:xfrm>
        <a:prstGeom prst="roundRect">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err="1" smtClean="0"/>
            <a:t>Aksis</a:t>
          </a:r>
          <a:r>
            <a:rPr lang="en-US" sz="4000" kern="1200" dirty="0" smtClean="0"/>
            <a:t> 5</a:t>
          </a:r>
          <a:endParaRPr lang="en-US" sz="4000" kern="1200" dirty="0"/>
        </a:p>
      </dsp:txBody>
      <dsp:txXfrm>
        <a:off x="1159255" y="1490503"/>
        <a:ext cx="1999418" cy="939235"/>
      </dsp:txXfrm>
    </dsp:sp>
    <dsp:sp modelId="{29DAA3B1-B023-4946-AC61-57D04497AA3B}">
      <dsp:nvSpPr>
        <dsp:cNvPr id="0" name=""/>
        <dsp:cNvSpPr/>
      </dsp:nvSpPr>
      <dsp:spPr>
        <a:xfrm>
          <a:off x="2057216" y="523642"/>
          <a:ext cx="4157785" cy="4157785"/>
        </a:xfrm>
        <a:custGeom>
          <a:avLst/>
          <a:gdLst/>
          <a:ahLst/>
          <a:cxnLst/>
          <a:rect l="0" t="0" r="0" b="0"/>
          <a:pathLst>
            <a:path>
              <a:moveTo>
                <a:pt x="361194" y="907863"/>
              </a:moveTo>
              <a:arcTo wR="2078892" hR="2078892" stAng="12857036" swAng="1619169"/>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6EADA46-9CB5-401D-9AF7-507C6B2D91FE}" type="datetimeFigureOut">
              <a:rPr lang="en-US" smtClean="0"/>
              <a:t>9/23/2019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30873B98-1B6D-4644-AE1C-A3B028713DDA}"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ADA46-9CB5-401D-9AF7-507C6B2D91FE}" type="datetimeFigureOut">
              <a:rPr lang="en-US" smtClean="0"/>
              <a:t>9/23/2019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73B98-1B6D-4644-AE1C-A3B028713DD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6EADA46-9CB5-401D-9AF7-507C6B2D91FE}" type="datetimeFigureOut">
              <a:rPr lang="en-US" smtClean="0"/>
              <a:t>9/23/2019</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73B98-1B6D-4644-AE1C-A3B028713DDA}"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6EADA46-9CB5-401D-9AF7-507C6B2D91FE}" type="datetimeFigureOut">
              <a:rPr lang="en-US" smtClean="0"/>
              <a:t>9/23/2019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73B98-1B6D-4644-AE1C-A3B028713DD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6EADA46-9CB5-401D-9AF7-507C6B2D91FE}" type="datetimeFigureOut">
              <a:rPr lang="en-US" smtClean="0"/>
              <a:t>9/23/2019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873B98-1B6D-4644-AE1C-A3B028713DD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EADA46-9CB5-401D-9AF7-507C6B2D91FE}" type="datetimeFigureOut">
              <a:rPr lang="en-US" smtClean="0"/>
              <a:t>9/23/2019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873B98-1B6D-4644-AE1C-A3B028713DD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6EADA46-9CB5-401D-9AF7-507C6B2D91FE}" type="datetimeFigureOut">
              <a:rPr lang="en-US" smtClean="0"/>
              <a:t>9/23/2019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873B98-1B6D-4644-AE1C-A3B028713DD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6EADA46-9CB5-401D-9AF7-507C6B2D91FE}" type="datetimeFigureOut">
              <a:rPr lang="en-US" smtClean="0"/>
              <a:t>9/23/2019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73B98-1B6D-4644-AE1C-A3B028713DDA}"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16EADA46-9CB5-401D-9AF7-507C6B2D91FE}" type="datetimeFigureOut">
              <a:rPr lang="en-US" smtClean="0"/>
              <a:t>9/23/2019</a:t>
            </a:fld>
            <a:endParaRPr lang="en-US"/>
          </a:p>
        </p:txBody>
      </p:sp>
      <p:sp>
        <p:nvSpPr>
          <p:cNvPr id="7" name="Slide Number Placeholder 6"/>
          <p:cNvSpPr>
            <a:spLocks noGrp="1"/>
          </p:cNvSpPr>
          <p:nvPr>
            <p:ph type="sldNum" sz="quarter" idx="12"/>
          </p:nvPr>
        </p:nvSpPr>
        <p:spPr/>
        <p:txBody>
          <a:bodyPr/>
          <a:lstStyle/>
          <a:p>
            <a:fld id="{30873B98-1B6D-4644-AE1C-A3B028713DDA}"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ADA46-9CB5-401D-9AF7-507C6B2D91FE}" type="datetimeFigureOut">
              <a:rPr lang="en-US" smtClean="0"/>
              <a:t>9/23/2019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73B98-1B6D-4644-AE1C-A3B028713DD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6EADA46-9CB5-401D-9AF7-507C6B2D91FE}" type="datetimeFigureOut">
              <a:rPr lang="en-US" smtClean="0"/>
              <a:t>9/23/2019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73B98-1B6D-4644-AE1C-A3B028713DD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16EADA46-9CB5-401D-9AF7-507C6B2D91FE}" type="datetimeFigureOut">
              <a:rPr lang="en-US" smtClean="0"/>
              <a:t>9/23/2019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30873B98-1B6D-4644-AE1C-A3B028713DDA}"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gizi.net/"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7.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algn="r"/>
            <a:r>
              <a:rPr lang="en-US" b="1" dirty="0" smtClean="0">
                <a:solidFill>
                  <a:schemeClr val="tx1"/>
                </a:solidFill>
              </a:rPr>
              <a:t>Created by …</a:t>
            </a:r>
            <a:r>
              <a:rPr lang="en-US" b="1" dirty="0" err="1" smtClean="0">
                <a:solidFill>
                  <a:schemeClr val="tx1"/>
                </a:solidFill>
              </a:rPr>
              <a:t>yulianita</a:t>
            </a:r>
            <a:endParaRPr lang="en-US" b="1" dirty="0">
              <a:solidFill>
                <a:schemeClr val="tx1"/>
              </a:solidFill>
            </a:endParaRPr>
          </a:p>
        </p:txBody>
      </p:sp>
      <p:sp>
        <p:nvSpPr>
          <p:cNvPr id="2" name="Title 1"/>
          <p:cNvSpPr>
            <a:spLocks noGrp="1"/>
          </p:cNvSpPr>
          <p:nvPr>
            <p:ph type="ctrTitle"/>
          </p:nvPr>
        </p:nvSpPr>
        <p:spPr>
          <a:xfrm>
            <a:off x="609600" y="3505200"/>
            <a:ext cx="6629400" cy="582967"/>
          </a:xfrm>
        </p:spPr>
        <p:txBody>
          <a:bodyPr/>
          <a:lstStyle/>
          <a:p>
            <a:pPr algn="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t>
            </a: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sz="2400" dirty="0" err="1" smtClean="0">
                <a:solidFill>
                  <a:schemeClr val="tx1"/>
                </a:solidFill>
                <a:latin typeface="+mn-lt"/>
              </a:rPr>
              <a:t>Psikopatologi</a:t>
            </a:r>
            <a:r>
              <a:rPr lang="en-US" sz="2400" dirty="0" smtClean="0">
                <a:solidFill>
                  <a:schemeClr val="tx1"/>
                </a:solidFill>
                <a:latin typeface="+mn-lt"/>
              </a:rPr>
              <a:t> &amp; </a:t>
            </a:r>
            <a:r>
              <a:rPr lang="en-US" sz="2400" dirty="0" err="1" smtClean="0">
                <a:solidFill>
                  <a:schemeClr val="tx1"/>
                </a:solidFill>
                <a:latin typeface="+mn-lt"/>
              </a:rPr>
              <a:t>Psikologi</a:t>
            </a:r>
            <a:r>
              <a:rPr lang="en-US" sz="2400" dirty="0" smtClean="0">
                <a:solidFill>
                  <a:schemeClr val="tx1"/>
                </a:solidFill>
                <a:latin typeface="+mn-lt"/>
              </a:rPr>
              <a:t> abnormal</a:t>
            </a:r>
            <a:endParaRPr lang="en-US" sz="2400" dirty="0">
              <a:latin typeface="+mn-lt"/>
            </a:endParaRPr>
          </a:p>
        </p:txBody>
      </p:sp>
      <p:sp>
        <p:nvSpPr>
          <p:cNvPr id="4" name="Rectangle 3"/>
          <p:cNvSpPr/>
          <p:nvPr/>
        </p:nvSpPr>
        <p:spPr>
          <a:xfrm>
            <a:off x="651164" y="685800"/>
            <a:ext cx="7848600" cy="1938992"/>
          </a:xfrm>
          <a:prstGeom prst="rect">
            <a:avLst/>
          </a:prstGeom>
        </p:spPr>
        <p:txBody>
          <a:bodyPr wrap="square">
            <a:spAutoFit/>
          </a:bodyPr>
          <a:lstStyle/>
          <a:p>
            <a:r>
              <a:rPr lang="en-US" sz="4000" dirty="0" err="1" smtClean="0">
                <a:latin typeface="Aharoni" pitchFamily="2" charset="-79"/>
                <a:cs typeface="Aharoni" pitchFamily="2" charset="-79"/>
              </a:rPr>
              <a:t>Definisi</a:t>
            </a:r>
            <a:r>
              <a:rPr lang="en-US" sz="4000" dirty="0" smtClean="0">
                <a:latin typeface="Aharoni" pitchFamily="2" charset="-79"/>
                <a:cs typeface="Aharoni" pitchFamily="2" charset="-79"/>
              </a:rPr>
              <a:t>, </a:t>
            </a:r>
            <a:r>
              <a:rPr lang="en-US" sz="4000" dirty="0" err="1" smtClean="0">
                <a:latin typeface="Aharoni" pitchFamily="2" charset="-79"/>
                <a:cs typeface="Aharoni" pitchFamily="2" charset="-79"/>
              </a:rPr>
              <a:t>Kriteria</a:t>
            </a:r>
            <a:r>
              <a:rPr lang="en-US" sz="4000" dirty="0" smtClean="0">
                <a:latin typeface="Aharoni" pitchFamily="2" charset="-79"/>
                <a:cs typeface="Aharoni" pitchFamily="2" charset="-79"/>
              </a:rPr>
              <a:t>, </a:t>
            </a:r>
            <a:r>
              <a:rPr lang="en-US" sz="4000" dirty="0" err="1" smtClean="0">
                <a:latin typeface="Aharoni" pitchFamily="2" charset="-79"/>
                <a:cs typeface="Aharoni" pitchFamily="2" charset="-79"/>
              </a:rPr>
              <a:t>Sejarah</a:t>
            </a:r>
            <a:r>
              <a:rPr lang="en-US" sz="4000" dirty="0" smtClean="0">
                <a:latin typeface="Aharoni" pitchFamily="2" charset="-79"/>
                <a:cs typeface="Aharoni" pitchFamily="2" charset="-79"/>
              </a:rPr>
              <a:t>, </a:t>
            </a:r>
            <a:r>
              <a:rPr lang="en-US" sz="4000" dirty="0" err="1">
                <a:latin typeface="Aharoni" pitchFamily="2" charset="-79"/>
                <a:cs typeface="Aharoni" pitchFamily="2" charset="-79"/>
              </a:rPr>
              <a:t>P</a:t>
            </a:r>
            <a:r>
              <a:rPr lang="en-US" sz="4000" dirty="0" err="1" smtClean="0">
                <a:latin typeface="Aharoni" pitchFamily="2" charset="-79"/>
                <a:cs typeface="Aharoni" pitchFamily="2" charset="-79"/>
              </a:rPr>
              <a:t>aradigma</a:t>
            </a:r>
            <a:r>
              <a:rPr lang="en-US" sz="4000" dirty="0" smtClean="0">
                <a:latin typeface="Aharoni" pitchFamily="2" charset="-79"/>
                <a:cs typeface="Aharoni" pitchFamily="2" charset="-79"/>
              </a:rPr>
              <a:t>, </a:t>
            </a:r>
            <a:r>
              <a:rPr lang="en-US" sz="4000" dirty="0" err="1">
                <a:latin typeface="Aharoni" pitchFamily="2" charset="-79"/>
                <a:cs typeface="Aharoni" pitchFamily="2" charset="-79"/>
              </a:rPr>
              <a:t>K</a:t>
            </a:r>
            <a:r>
              <a:rPr lang="en-US" sz="4000" dirty="0" err="1" smtClean="0">
                <a:latin typeface="Aharoni" pitchFamily="2" charset="-79"/>
                <a:cs typeface="Aharoni" pitchFamily="2" charset="-79"/>
              </a:rPr>
              <a:t>lasifikasi</a:t>
            </a:r>
            <a:r>
              <a:rPr lang="en-US" sz="4000" dirty="0" smtClean="0">
                <a:latin typeface="Aharoni" pitchFamily="2" charset="-79"/>
                <a:cs typeface="Aharoni" pitchFamily="2" charset="-79"/>
              </a:rPr>
              <a:t> &amp; Diagnosis</a:t>
            </a:r>
            <a:endParaRPr lang="en-US" sz="4000" dirty="0">
              <a:latin typeface="Aharoni" pitchFamily="2" charset="-79"/>
              <a:cs typeface="Aharoni" pitchFamily="2" charset="-79"/>
            </a:endParaRPr>
          </a:p>
        </p:txBody>
      </p:sp>
      <p:pic>
        <p:nvPicPr>
          <p:cNvPr id="1027" name="Picture 3" descr="C:\Program Files (x86)\Microsoft Office\MEDIA\CAGCAT10\j028603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200" y="3124200"/>
            <a:ext cx="918972"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8241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a:solidFill>
                  <a:schemeClr val="tx1"/>
                </a:solidFill>
                <a:latin typeface="Arial Black" pitchFamily="34" charset="0"/>
              </a:rPr>
              <a:t>…STIGMA </a:t>
            </a:r>
            <a:r>
              <a:rPr lang="en-US" sz="3200" b="1" dirty="0" smtClean="0">
                <a:solidFill>
                  <a:schemeClr val="tx1"/>
                </a:solidFill>
                <a:latin typeface="Arial Black" pitchFamily="34" charset="0"/>
              </a:rPr>
              <a:t>Gangguan jiwa</a:t>
            </a:r>
            <a:r>
              <a:rPr lang="en-US" sz="3200" b="1" dirty="0">
                <a:solidFill>
                  <a:schemeClr val="tx1"/>
                </a:solidFill>
                <a:latin typeface="Arial Black" pitchFamily="34" charset="0"/>
              </a:rPr>
              <a:t>…</a:t>
            </a:r>
            <a:endParaRPr lang="en-US" sz="3200" dirty="0"/>
          </a:p>
        </p:txBody>
      </p:sp>
      <p:sp>
        <p:nvSpPr>
          <p:cNvPr id="3" name="Content Placeholder 2"/>
          <p:cNvSpPr>
            <a:spLocks noGrp="1"/>
          </p:cNvSpPr>
          <p:nvPr>
            <p:ph idx="1"/>
          </p:nvPr>
        </p:nvSpPr>
        <p:spPr>
          <a:xfrm>
            <a:off x="685800" y="2286000"/>
            <a:ext cx="7848600" cy="3657600"/>
          </a:xfrm>
        </p:spPr>
        <p:txBody>
          <a:bodyPr>
            <a:noAutofit/>
          </a:bodyPr>
          <a:lstStyle/>
          <a:p>
            <a:pPr algn="r">
              <a:buFont typeface="Wingdings" pitchFamily="2" charset="2"/>
              <a:buChar char="ü"/>
            </a:pPr>
            <a:r>
              <a:rPr lang="en-US" sz="3200" dirty="0" smtClean="0">
                <a:solidFill>
                  <a:schemeClr val="tx1"/>
                </a:solidFill>
              </a:rPr>
              <a:t>Modernisasi telah berhasil mewujudkan kemajuan yg luar biasa, khususnya dalam bidang IPTEK. Namun di sisi lain modernisasi juga menampilkan wajah kemanusiaan yg buram berupa kesengsaraan rohaniah yg melahirkan masalah2 kejiwaan yg variatif</a:t>
            </a:r>
          </a:p>
        </p:txBody>
      </p:sp>
    </p:spTree>
    <p:extLst>
      <p:ext uri="{BB962C8B-B14F-4D97-AF65-F5344CB8AC3E}">
        <p14:creationId xmlns:p14="http://schemas.microsoft.com/office/powerpoint/2010/main" val="3978305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1371600"/>
            <a:ext cx="8610600" cy="4191000"/>
          </a:xfrm>
        </p:spPr>
        <p:txBody>
          <a:bodyPr>
            <a:normAutofit/>
          </a:bodyPr>
          <a:lstStyle/>
          <a:p>
            <a:pPr algn="r">
              <a:buFont typeface="Wingdings" pitchFamily="2" charset="2"/>
              <a:buChar char="ü"/>
            </a:pPr>
            <a:r>
              <a:rPr lang="en-US" sz="3200" dirty="0">
                <a:solidFill>
                  <a:schemeClr val="tx1"/>
                </a:solidFill>
              </a:rPr>
              <a:t>Studi Bank Dunia (World Bank) tahun 1995 (Siswono, </a:t>
            </a:r>
            <a:r>
              <a:rPr lang="en-US" sz="3200" dirty="0">
                <a:solidFill>
                  <a:schemeClr val="tx1"/>
                </a:solidFill>
                <a:hlinkClick r:id="rId2"/>
              </a:rPr>
              <a:t>www.gizi.net</a:t>
            </a:r>
            <a:r>
              <a:rPr lang="en-US" sz="3200" dirty="0">
                <a:solidFill>
                  <a:schemeClr val="tx1"/>
                </a:solidFill>
              </a:rPr>
              <a:t>) dibeberapa negara menunjukkan bahwa hari2 produktif yg hilang sebesar 8,1 % dari </a:t>
            </a:r>
            <a:r>
              <a:rPr lang="en-US" sz="3200" dirty="0" smtClean="0">
                <a:solidFill>
                  <a:schemeClr val="tx1"/>
                </a:solidFill>
              </a:rPr>
              <a:t>“</a:t>
            </a:r>
            <a:r>
              <a:rPr lang="en-US" sz="3200" dirty="0">
                <a:solidFill>
                  <a:schemeClr val="tx1"/>
                </a:solidFill>
              </a:rPr>
              <a:t>Global Burden of Disease” yang mana angka ini lebih tinggi daripada dampak yg disebabkan oleh Penyakit TBC (7,2%), kanker (5,8%), jantung (4,4%) atau malaria (2,6</a:t>
            </a:r>
            <a:r>
              <a:rPr lang="en-US" sz="3200" dirty="0" smtClean="0">
                <a:solidFill>
                  <a:schemeClr val="tx1"/>
                </a:solidFill>
              </a:rPr>
              <a:t>%)</a:t>
            </a:r>
          </a:p>
        </p:txBody>
      </p:sp>
    </p:spTree>
    <p:extLst>
      <p:ext uri="{BB962C8B-B14F-4D97-AF65-F5344CB8AC3E}">
        <p14:creationId xmlns:p14="http://schemas.microsoft.com/office/powerpoint/2010/main" val="1230366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533400"/>
            <a:ext cx="8534400" cy="5715000"/>
          </a:xfrm>
        </p:spPr>
        <p:txBody>
          <a:bodyPr>
            <a:normAutofit/>
          </a:bodyPr>
          <a:lstStyle/>
          <a:p>
            <a:pPr algn="ctr">
              <a:buFont typeface="Wingdings" pitchFamily="2" charset="2"/>
              <a:buChar char="ü"/>
            </a:pPr>
            <a:r>
              <a:rPr lang="en-US" sz="3200" dirty="0">
                <a:solidFill>
                  <a:schemeClr val="tx1"/>
                </a:solidFill>
              </a:rPr>
              <a:t>Di Indonesia sendiri, kondisi kesehatan mental sungguh memprihatinkan &amp; masih menjadi masalah yg sangat serius. Hal ini </a:t>
            </a:r>
            <a:r>
              <a:rPr lang="en-US" sz="3200" dirty="0" smtClean="0">
                <a:solidFill>
                  <a:schemeClr val="tx1"/>
                </a:solidFill>
              </a:rPr>
              <a:t>didukung melalui </a:t>
            </a:r>
            <a:r>
              <a:rPr lang="en-US" sz="3200" dirty="0">
                <a:solidFill>
                  <a:schemeClr val="tx1"/>
                </a:solidFill>
              </a:rPr>
              <a:t>data hasil Survei Kesehatan Rumah Tangga yg dilakukan Badan Penelitian &amp; Pengembangan Depkes tahun 1995 yg antara lain menunjukkan </a:t>
            </a:r>
            <a:r>
              <a:rPr lang="en-US" sz="3200" dirty="0" smtClean="0">
                <a:solidFill>
                  <a:schemeClr val="tx1"/>
                </a:solidFill>
              </a:rPr>
              <a:t>:</a:t>
            </a:r>
          </a:p>
          <a:p>
            <a:pPr marL="628650" indent="-514350" algn="ctr">
              <a:buAutoNum type="alphaLcPeriod"/>
            </a:pPr>
            <a:r>
              <a:rPr lang="en-US" sz="3200" dirty="0" smtClean="0">
                <a:solidFill>
                  <a:schemeClr val="tx1"/>
                </a:solidFill>
              </a:rPr>
              <a:t>Gg mental remaja &amp; dewasa terdapat            140 per 1000 anggota rumah tangga</a:t>
            </a:r>
          </a:p>
          <a:p>
            <a:pPr marL="628650" indent="-514350" algn="ctr">
              <a:buAutoNum type="alphaLcPeriod"/>
            </a:pPr>
            <a:r>
              <a:rPr lang="en-US" sz="3200" dirty="0" smtClean="0">
                <a:solidFill>
                  <a:schemeClr val="tx1"/>
                </a:solidFill>
              </a:rPr>
              <a:t>Gg mental anak usia sekolah terdapat  104 per 1000 anggota rumah tangga</a:t>
            </a:r>
            <a:endParaRPr lang="en-US" sz="3200" dirty="0">
              <a:solidFill>
                <a:schemeClr val="tx1"/>
              </a:solidFill>
            </a:endParaRPr>
          </a:p>
          <a:p>
            <a:endParaRPr lang="en-US" dirty="0"/>
          </a:p>
        </p:txBody>
      </p:sp>
    </p:spTree>
    <p:extLst>
      <p:ext uri="{BB962C8B-B14F-4D97-AF65-F5344CB8AC3E}">
        <p14:creationId xmlns:p14="http://schemas.microsoft.com/office/powerpoint/2010/main" val="671672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838200"/>
            <a:ext cx="8382000" cy="5287963"/>
          </a:xfrm>
        </p:spPr>
        <p:txBody>
          <a:bodyPr>
            <a:noAutofit/>
          </a:bodyPr>
          <a:lstStyle/>
          <a:p>
            <a:pPr algn="just">
              <a:buFont typeface="Wingdings" pitchFamily="2" charset="2"/>
              <a:buChar char="ü"/>
            </a:pPr>
            <a:r>
              <a:rPr lang="en-US" sz="3200" dirty="0" smtClean="0">
                <a:solidFill>
                  <a:schemeClr val="tx1"/>
                </a:solidFill>
              </a:rPr>
              <a:t>Selain meningkatnya jumlah penderita Gg jiwa, dampak yg ditanggung membuat mereka tidak mampu menikmati kehidupannya secara normal ditambah pula adanya stigma negatif masyarakat</a:t>
            </a:r>
          </a:p>
          <a:p>
            <a:pPr algn="just">
              <a:buFont typeface="Wingdings" pitchFamily="2" charset="2"/>
              <a:buChar char="ü"/>
            </a:pPr>
            <a:r>
              <a:rPr lang="en-US" sz="3200" dirty="0" smtClean="0">
                <a:solidFill>
                  <a:schemeClr val="tx1"/>
                </a:solidFill>
              </a:rPr>
              <a:t>Stigma yg paling umum terjadi adl mengidentikkan Gg jiwa dengan “</a:t>
            </a:r>
            <a:r>
              <a:rPr lang="en-US" sz="3200" i="1" dirty="0" smtClean="0">
                <a:solidFill>
                  <a:schemeClr val="tx1"/>
                </a:solidFill>
              </a:rPr>
              <a:t>Orang Gila</a:t>
            </a:r>
            <a:r>
              <a:rPr lang="en-US" sz="3200" dirty="0" smtClean="0">
                <a:solidFill>
                  <a:schemeClr val="tx1"/>
                </a:solidFill>
              </a:rPr>
              <a:t>” sehingga masih banyak masyarakat yg merespon dengan perasaan takut, jijik bahkan menganggapnya berbahaya</a:t>
            </a:r>
            <a:endParaRPr lang="en-US" sz="3200" dirty="0">
              <a:solidFill>
                <a:schemeClr val="tx1"/>
              </a:solidFill>
            </a:endParaRPr>
          </a:p>
        </p:txBody>
      </p:sp>
    </p:spTree>
    <p:extLst>
      <p:ext uri="{BB962C8B-B14F-4D97-AF65-F5344CB8AC3E}">
        <p14:creationId xmlns:p14="http://schemas.microsoft.com/office/powerpoint/2010/main" val="3399644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066800"/>
            <a:ext cx="8229600" cy="4648200"/>
          </a:xfrm>
        </p:spPr>
        <p:txBody>
          <a:bodyPr>
            <a:noAutofit/>
          </a:bodyPr>
          <a:lstStyle/>
          <a:p>
            <a:pPr marL="457200" indent="-457200" algn="r">
              <a:buFont typeface="Wingdings" pitchFamily="2" charset="2"/>
              <a:buChar char="ü"/>
            </a:pPr>
            <a:r>
              <a:rPr lang="en-US" sz="3200" dirty="0">
                <a:solidFill>
                  <a:schemeClr val="tx1"/>
                </a:solidFill>
                <a:ea typeface="Arial Unicode MS" pitchFamily="34" charset="-128"/>
                <a:cs typeface="Arial Unicode MS" pitchFamily="34" charset="-128"/>
              </a:rPr>
              <a:t>Stigma berasal dari kecenderungan            mns utk menilai orla.</a:t>
            </a:r>
          </a:p>
          <a:p>
            <a:pPr marL="457200" indent="-457200" algn="r">
              <a:buFont typeface="Wingdings" pitchFamily="2" charset="2"/>
              <a:buChar char="ü"/>
            </a:pPr>
            <a:r>
              <a:rPr lang="en-US" sz="3200" dirty="0">
                <a:solidFill>
                  <a:schemeClr val="tx1"/>
                </a:solidFill>
                <a:ea typeface="Arial Unicode MS" pitchFamily="34" charset="-128"/>
                <a:cs typeface="Arial Unicode MS" pitchFamily="34" charset="-128"/>
              </a:rPr>
              <a:t>Berdasarkan penilaian tsb, kategorisasi/stereotip dilakukan tdk berdasarkan keadaan yg sebenarnya or berdasarkan fakta melainkan pada apa yg kita (masyarakat) anggap sbg “tidak pantas”, “luar biasa”, “memalukan” &amp; “tidak dapat diterima”</a:t>
            </a:r>
          </a:p>
          <a:p>
            <a:pPr>
              <a:buFont typeface="Wingdings" pitchFamily="2" charset="2"/>
              <a:buChar char="ü"/>
            </a:pPr>
            <a:endParaRPr lang="en-US" sz="3200" dirty="0"/>
          </a:p>
        </p:txBody>
      </p:sp>
    </p:spTree>
    <p:extLst>
      <p:ext uri="{BB962C8B-B14F-4D97-AF65-F5344CB8AC3E}">
        <p14:creationId xmlns:p14="http://schemas.microsoft.com/office/powerpoint/2010/main" val="1604295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533400"/>
            <a:ext cx="8534400" cy="5821363"/>
          </a:xfrm>
        </p:spPr>
        <p:txBody>
          <a:bodyPr>
            <a:noAutofit/>
          </a:bodyPr>
          <a:lstStyle/>
          <a:p>
            <a:pPr marL="114300" indent="0" algn="just">
              <a:buNone/>
            </a:pPr>
            <a:r>
              <a:rPr lang="en-US" sz="2800" dirty="0" smtClean="0">
                <a:solidFill>
                  <a:schemeClr val="tx1"/>
                </a:solidFill>
              </a:rPr>
              <a:t>Gg jiwa yg lebih memungkinkan utk dikenai stigma adl jenis gangguan yg menunjukkan abnormalitas (penyimpangan, deviasi) pada pola perilakunya. Osi faktor utama penyebab terjadinya stigma Gg Jiwa adl :</a:t>
            </a:r>
          </a:p>
          <a:p>
            <a:pPr marL="571500" indent="-457200" algn="just">
              <a:buAutoNum type="arabicPeriod"/>
            </a:pPr>
            <a:r>
              <a:rPr lang="en-US" sz="2800" dirty="0" smtClean="0">
                <a:solidFill>
                  <a:schemeClr val="tx1"/>
                </a:solidFill>
              </a:rPr>
              <a:t>Adanya miskonsepsi ttg Gg jiwa krn kurangnya pemahaman shg muncul anggapan bhw Gg jiwa identik dgn “Gila”</a:t>
            </a:r>
          </a:p>
          <a:p>
            <a:pPr marL="571500" indent="-457200" algn="just">
              <a:buAutoNum type="arabicPeriod"/>
            </a:pPr>
            <a:r>
              <a:rPr lang="en-US" sz="2800" dirty="0" smtClean="0">
                <a:solidFill>
                  <a:schemeClr val="tx1"/>
                </a:solidFill>
              </a:rPr>
              <a:t>Adanya predileksi scr psikologis sebag masy utk percaya pada hal2 gaib shg ada asumsi bhw Gg jiwa disebabkan hal2 yg sifatnya supranatural (mahluk halus, setan, roh jahat, sihir, dll) http://www.kompas.com</a:t>
            </a:r>
          </a:p>
        </p:txBody>
      </p:sp>
    </p:spTree>
    <p:extLst>
      <p:ext uri="{BB962C8B-B14F-4D97-AF65-F5344CB8AC3E}">
        <p14:creationId xmlns:p14="http://schemas.microsoft.com/office/powerpoint/2010/main" val="696042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WINDOWS-7\Downloads\Persentasi Picture\102279_supporter-timnas--indonesia-lawan-malaysia-leg-ii.jpg"/>
          <p:cNvPicPr>
            <a:picLocks noChangeAspect="1" noChangeArrowheads="1"/>
          </p:cNvPicPr>
          <p:nvPr/>
        </p:nvPicPr>
        <p:blipFill>
          <a:blip r:embed="rId2"/>
          <a:srcRect/>
          <a:stretch>
            <a:fillRect/>
          </a:stretch>
        </p:blipFill>
        <p:spPr bwMode="auto">
          <a:xfrm>
            <a:off x="304800" y="304800"/>
            <a:ext cx="8534400" cy="6324600"/>
          </a:xfrm>
          <a:prstGeom prst="rect">
            <a:avLst/>
          </a:prstGeom>
          <a:ln>
            <a:noFill/>
          </a:ln>
          <a:effectLst>
            <a:softEdge rad="112500"/>
          </a:effectLst>
        </p:spPr>
      </p:pic>
    </p:spTree>
    <p:extLst>
      <p:ext uri="{BB962C8B-B14F-4D97-AF65-F5344CB8AC3E}">
        <p14:creationId xmlns:p14="http://schemas.microsoft.com/office/powerpoint/2010/main" val="6112514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WINDOWS-7\Downloads\Persentasi Picture\201307142Aksi-Balap-Liar-140713-Ief.jpg"/>
          <p:cNvPicPr>
            <a:picLocks noChangeAspect="1" noChangeArrowheads="1"/>
          </p:cNvPicPr>
          <p:nvPr/>
        </p:nvPicPr>
        <p:blipFill>
          <a:blip r:embed="rId2"/>
          <a:srcRect/>
          <a:stretch>
            <a:fillRect/>
          </a:stretch>
        </p:blipFill>
        <p:spPr bwMode="auto">
          <a:xfrm>
            <a:off x="304800" y="304800"/>
            <a:ext cx="8534400" cy="6248400"/>
          </a:xfrm>
          <a:prstGeom prst="rect">
            <a:avLst/>
          </a:prstGeom>
          <a:ln>
            <a:noFill/>
          </a:ln>
          <a:effectLst>
            <a:softEdge rad="112500"/>
          </a:effectLst>
        </p:spPr>
      </p:pic>
    </p:spTree>
    <p:extLst>
      <p:ext uri="{BB962C8B-B14F-4D97-AF65-F5344CB8AC3E}">
        <p14:creationId xmlns:p14="http://schemas.microsoft.com/office/powerpoint/2010/main" val="37313765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419100" y="381000"/>
            <a:ext cx="8305800" cy="6096000"/>
          </a:xfrm>
        </p:spPr>
        <p:txBody>
          <a:bodyPr>
            <a:normAutofit/>
          </a:bodyPr>
          <a:lstStyle/>
          <a:p>
            <a:pPr marL="114300" indent="0" algn="ctr">
              <a:buNone/>
            </a:pPr>
            <a:r>
              <a:rPr lang="en-US" sz="3200" dirty="0" err="1">
                <a:solidFill>
                  <a:schemeClr val="tx1"/>
                </a:solidFill>
                <a:latin typeface="Arial Unicode MS" pitchFamily="34" charset="-128"/>
                <a:ea typeface="Arial Unicode MS" pitchFamily="34" charset="-128"/>
                <a:cs typeface="Arial Unicode MS" pitchFamily="34" charset="-128"/>
              </a:rPr>
              <a:t>Kasus</a:t>
            </a:r>
            <a:r>
              <a:rPr lang="en-US" sz="3200" dirty="0">
                <a:solidFill>
                  <a:schemeClr val="tx1"/>
                </a:solidFill>
                <a:latin typeface="Arial Unicode MS" pitchFamily="34" charset="-128"/>
                <a:ea typeface="Arial Unicode MS" pitchFamily="34" charset="-128"/>
                <a:cs typeface="Arial Unicode MS" pitchFamily="34" charset="-128"/>
              </a:rPr>
              <a:t> (1)</a:t>
            </a:r>
          </a:p>
          <a:p>
            <a:pPr algn="just"/>
            <a:r>
              <a:rPr lang="en-US" sz="3200" dirty="0" err="1" smtClean="0">
                <a:solidFill>
                  <a:schemeClr val="tx1"/>
                </a:solidFill>
                <a:latin typeface="Arial Unicode MS" pitchFamily="34" charset="-128"/>
                <a:ea typeface="Arial Unicode MS" pitchFamily="34" charset="-128"/>
                <a:cs typeface="Arial Unicode MS" pitchFamily="34" charset="-128"/>
              </a:rPr>
              <a:t>Seorang</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ibu</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mengeluh</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tentang</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putra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remajanya</a:t>
            </a:r>
            <a:r>
              <a:rPr lang="en-US" sz="3200" dirty="0">
                <a:solidFill>
                  <a:schemeClr val="tx1"/>
                </a:solidFill>
                <a:latin typeface="Arial Unicode MS" pitchFamily="34" charset="-128"/>
                <a:ea typeface="Arial Unicode MS" pitchFamily="34" charset="-128"/>
                <a:cs typeface="Arial Unicode MS" pitchFamily="34" charset="-128"/>
              </a:rPr>
              <a:t> (R) </a:t>
            </a:r>
            <a:r>
              <a:rPr lang="en-US" sz="3200" dirty="0" err="1">
                <a:solidFill>
                  <a:schemeClr val="tx1"/>
                </a:solidFill>
                <a:latin typeface="Arial Unicode MS" pitchFamily="34" charset="-128"/>
                <a:ea typeface="Arial Unicode MS" pitchFamily="34" charset="-128"/>
                <a:cs typeface="Arial Unicode MS" pitchFamily="34" charset="-128"/>
              </a:rPr>
              <a:t>yg</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duduk</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dikelas</a:t>
            </a:r>
            <a:r>
              <a:rPr lang="en-US" sz="3200" dirty="0">
                <a:solidFill>
                  <a:schemeClr val="tx1"/>
                </a:solidFill>
                <a:latin typeface="Arial Unicode MS" pitchFamily="34" charset="-128"/>
                <a:ea typeface="Arial Unicode MS" pitchFamily="34" charset="-128"/>
                <a:cs typeface="Arial Unicode MS" pitchFamily="34" charset="-128"/>
              </a:rPr>
              <a:t> 2 SMA. </a:t>
            </a:r>
            <a:r>
              <a:rPr lang="en-US" sz="3200" dirty="0" err="1" smtClean="0">
                <a:solidFill>
                  <a:schemeClr val="tx1"/>
                </a:solidFill>
                <a:latin typeface="Arial Unicode MS" pitchFamily="34" charset="-128"/>
                <a:ea typeface="Arial Unicode MS" pitchFamily="34" charset="-128"/>
                <a:cs typeface="Arial Unicode MS" pitchFamily="34" charset="-128"/>
              </a:rPr>
              <a:t>Menurut</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ibunya</a:t>
            </a:r>
            <a:r>
              <a:rPr lang="en-US" sz="3200" dirty="0">
                <a:solidFill>
                  <a:schemeClr val="tx1"/>
                </a:solidFill>
                <a:latin typeface="Arial Unicode MS" pitchFamily="34" charset="-128"/>
                <a:ea typeface="Arial Unicode MS" pitchFamily="34" charset="-128"/>
                <a:cs typeface="Arial Unicode MS" pitchFamily="34" charset="-128"/>
              </a:rPr>
              <a:t>, R </a:t>
            </a:r>
            <a:r>
              <a:rPr lang="en-US" sz="3200" dirty="0" err="1">
                <a:solidFill>
                  <a:schemeClr val="tx1"/>
                </a:solidFill>
                <a:latin typeface="Arial Unicode MS" pitchFamily="34" charset="-128"/>
                <a:ea typeface="Arial Unicode MS" pitchFamily="34" charset="-128"/>
                <a:cs typeface="Arial Unicode MS" pitchFamily="34" charset="-128"/>
              </a:rPr>
              <a:t>kurang</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bertanggung</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jawab</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karena</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ia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tidak</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mau</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tahu</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apa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yg</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terjadi</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diluar</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kamar</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tidurnya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Tiap</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pulang</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sekolah</a:t>
            </a:r>
            <a:r>
              <a:rPr lang="en-US" sz="3200" dirty="0">
                <a:solidFill>
                  <a:schemeClr val="tx1"/>
                </a:solidFill>
                <a:latin typeface="Arial Unicode MS" pitchFamily="34" charset="-128"/>
                <a:ea typeface="Arial Unicode MS" pitchFamily="34" charset="-128"/>
                <a:cs typeface="Arial Unicode MS" pitchFamily="34" charset="-128"/>
              </a:rPr>
              <a:t> R </a:t>
            </a:r>
            <a:r>
              <a:rPr lang="en-US" sz="3200" dirty="0" err="1" smtClean="0">
                <a:solidFill>
                  <a:schemeClr val="tx1"/>
                </a:solidFill>
                <a:latin typeface="Arial Unicode MS" pitchFamily="34" charset="-128"/>
                <a:ea typeface="Arial Unicode MS" pitchFamily="34" charset="-128"/>
                <a:cs typeface="Arial Unicode MS" pitchFamily="34" charset="-128"/>
              </a:rPr>
              <a:t>selalu</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masuk</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kamar</a:t>
            </a:r>
            <a:r>
              <a:rPr lang="en-US" sz="3200" dirty="0">
                <a:solidFill>
                  <a:schemeClr val="tx1"/>
                </a:solidFill>
                <a:latin typeface="Arial Unicode MS" pitchFamily="34" charset="-128"/>
                <a:ea typeface="Arial Unicode MS" pitchFamily="34" charset="-128"/>
                <a:cs typeface="Arial Unicode MS" pitchFamily="34" charset="-128"/>
              </a:rPr>
              <a:t> &amp; </a:t>
            </a:r>
            <a:r>
              <a:rPr lang="en-US" sz="3200" dirty="0" err="1">
                <a:solidFill>
                  <a:schemeClr val="tx1"/>
                </a:solidFill>
                <a:latin typeface="Arial Unicode MS" pitchFamily="34" charset="-128"/>
                <a:ea typeface="Arial Unicode MS" pitchFamily="34" charset="-128"/>
                <a:cs typeface="Arial Unicode MS" pitchFamily="34" charset="-128"/>
              </a:rPr>
              <a:t>hanya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keluar</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untuk</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makan</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atau</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keperluan</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pribadinya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Ia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tidak</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mau</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mengantar</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adiknya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ke</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dokter</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ke</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sekolah</a:t>
            </a:r>
            <a:r>
              <a:rPr lang="en-US" sz="3200" dirty="0">
                <a:solidFill>
                  <a:schemeClr val="tx1"/>
                </a:solidFill>
                <a:latin typeface="Arial Unicode MS" pitchFamily="34" charset="-128"/>
                <a:ea typeface="Arial Unicode MS" pitchFamily="34" charset="-128"/>
                <a:cs typeface="Arial Unicode MS" pitchFamily="34" charset="-128"/>
              </a:rPr>
              <a:t> &amp; </a:t>
            </a:r>
            <a:r>
              <a:rPr lang="en-US" sz="3200" dirty="0" err="1" smtClean="0">
                <a:solidFill>
                  <a:schemeClr val="tx1"/>
                </a:solidFill>
                <a:latin typeface="Arial Unicode MS" pitchFamily="34" charset="-128"/>
                <a:ea typeface="Arial Unicode MS" pitchFamily="34" charset="-128"/>
                <a:cs typeface="Arial Unicode MS" pitchFamily="34" charset="-128"/>
              </a:rPr>
              <a:t>tidak</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peduli</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apakah</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ada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tamu</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atau</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keluarga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yg</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datang</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berkunjung</a:t>
            </a:r>
            <a:endParaRPr lang="en-US" sz="3200" dirty="0">
              <a:solidFill>
                <a:schemeClr val="tx1"/>
              </a:solidFill>
              <a:latin typeface="Arial Unicode MS" pitchFamily="34" charset="-128"/>
              <a:ea typeface="Arial Unicode MS" pitchFamily="34" charset="-128"/>
              <a:cs typeface="Arial Unicode MS" pitchFamily="34" charset="-128"/>
            </a:endParaRPr>
          </a:p>
          <a:p>
            <a:endParaRPr lang="en-US" dirty="0"/>
          </a:p>
        </p:txBody>
      </p:sp>
    </p:spTree>
    <p:extLst>
      <p:ext uri="{BB962C8B-B14F-4D97-AF65-F5344CB8AC3E}">
        <p14:creationId xmlns:p14="http://schemas.microsoft.com/office/powerpoint/2010/main" val="14809085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1066800"/>
            <a:ext cx="7924800" cy="4724400"/>
          </a:xfrm>
        </p:spPr>
        <p:txBody>
          <a:bodyPr>
            <a:normAutofit/>
          </a:bodyPr>
          <a:lstStyle/>
          <a:p>
            <a:pPr marL="114300" indent="0" algn="ctr">
              <a:buNone/>
            </a:pPr>
            <a:r>
              <a:rPr lang="en-US" sz="3200" dirty="0" err="1">
                <a:solidFill>
                  <a:schemeClr val="tx1"/>
                </a:solidFill>
                <a:latin typeface="Arial Unicode MS" pitchFamily="34" charset="-128"/>
                <a:ea typeface="Arial Unicode MS" pitchFamily="34" charset="-128"/>
                <a:cs typeface="Arial Unicode MS" pitchFamily="34" charset="-128"/>
              </a:rPr>
              <a:t>Kasus</a:t>
            </a:r>
            <a:r>
              <a:rPr lang="en-US" sz="3200" dirty="0">
                <a:solidFill>
                  <a:schemeClr val="tx1"/>
                </a:solidFill>
                <a:latin typeface="Arial Unicode MS" pitchFamily="34" charset="-128"/>
                <a:ea typeface="Arial Unicode MS" pitchFamily="34" charset="-128"/>
                <a:cs typeface="Arial Unicode MS" pitchFamily="34" charset="-128"/>
              </a:rPr>
              <a:t> (2)</a:t>
            </a:r>
          </a:p>
          <a:p>
            <a:pPr algn="just"/>
            <a:r>
              <a:rPr lang="en-US" sz="3200" dirty="0" err="1">
                <a:solidFill>
                  <a:schemeClr val="tx1"/>
                </a:solidFill>
                <a:latin typeface="Arial Unicode MS" pitchFamily="34" charset="-128"/>
                <a:ea typeface="Arial Unicode MS" pitchFamily="34" charset="-128"/>
                <a:cs typeface="Arial Unicode MS" pitchFamily="34" charset="-128"/>
              </a:rPr>
              <a:t>Seorang</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mahasiswa</a:t>
            </a:r>
            <a:r>
              <a:rPr lang="en-US" sz="3200" dirty="0">
                <a:solidFill>
                  <a:schemeClr val="tx1"/>
                </a:solidFill>
                <a:latin typeface="Arial Unicode MS" pitchFamily="34" charset="-128"/>
                <a:ea typeface="Arial Unicode MS" pitchFamily="34" charset="-128"/>
                <a:cs typeface="Arial Unicode MS" pitchFamily="34" charset="-128"/>
              </a:rPr>
              <a:t> (M) </a:t>
            </a:r>
            <a:r>
              <a:rPr lang="en-US" sz="3200" dirty="0" err="1">
                <a:solidFill>
                  <a:schemeClr val="tx1"/>
                </a:solidFill>
                <a:latin typeface="Arial Unicode MS" pitchFamily="34" charset="-128"/>
                <a:ea typeface="Arial Unicode MS" pitchFamily="34" charset="-128"/>
                <a:cs typeface="Arial Unicode MS" pitchFamily="34" charset="-128"/>
              </a:rPr>
              <a:t>mengeluh</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tentang</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nilainya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yg</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tidak</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memuaskan</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padahal</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ia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sudah</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belajar</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secara</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intensif</a:t>
            </a:r>
            <a:r>
              <a:rPr lang="en-US" sz="3200" dirty="0">
                <a:solidFill>
                  <a:schemeClr val="tx1"/>
                </a:solidFill>
                <a:latin typeface="Arial Unicode MS" pitchFamily="34" charset="-128"/>
                <a:ea typeface="Arial Unicode MS" pitchFamily="34" charset="-128"/>
                <a:cs typeface="Arial Unicode MS" pitchFamily="34" charset="-128"/>
              </a:rPr>
              <a:t>. Teman2nya </a:t>
            </a:r>
            <a:r>
              <a:rPr lang="en-US" sz="3200" dirty="0" err="1">
                <a:solidFill>
                  <a:schemeClr val="tx1"/>
                </a:solidFill>
                <a:latin typeface="Arial Unicode MS" pitchFamily="34" charset="-128"/>
                <a:ea typeface="Arial Unicode MS" pitchFamily="34" charset="-128"/>
                <a:cs typeface="Arial Unicode MS" pitchFamily="34" charset="-128"/>
              </a:rPr>
              <a:t>yg</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belajar</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asal-asalan</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a:solidFill>
                  <a:schemeClr val="tx1"/>
                </a:solidFill>
                <a:latin typeface="Arial Unicode MS" pitchFamily="34" charset="-128"/>
                <a:ea typeface="Arial Unicode MS" pitchFamily="34" charset="-128"/>
                <a:cs typeface="Arial Unicode MS" pitchFamily="34" charset="-128"/>
              </a:rPr>
              <a:t>&amp; </a:t>
            </a:r>
            <a:r>
              <a:rPr lang="en-US" sz="3200" dirty="0" err="1">
                <a:solidFill>
                  <a:schemeClr val="tx1"/>
                </a:solidFill>
                <a:latin typeface="Arial Unicode MS" pitchFamily="34" charset="-128"/>
                <a:ea typeface="Arial Unicode MS" pitchFamily="34" charset="-128"/>
                <a:cs typeface="Arial Unicode MS" pitchFamily="34" charset="-128"/>
              </a:rPr>
              <a:t>menyontek</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justru</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mendapat</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nilai</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lumayan</a:t>
            </a:r>
            <a:r>
              <a:rPr lang="en-US" sz="3200" dirty="0">
                <a:solidFill>
                  <a:schemeClr val="tx1"/>
                </a:solidFill>
                <a:latin typeface="Arial Unicode MS" pitchFamily="34" charset="-128"/>
                <a:ea typeface="Arial Unicode MS" pitchFamily="34" charset="-128"/>
                <a:cs typeface="Arial Unicode MS" pitchFamily="34" charset="-128"/>
              </a:rPr>
              <a:t>. M </a:t>
            </a:r>
            <a:r>
              <a:rPr lang="en-US" sz="3200" dirty="0" err="1">
                <a:solidFill>
                  <a:schemeClr val="tx1"/>
                </a:solidFill>
                <a:latin typeface="Arial Unicode MS" pitchFamily="34" charset="-128"/>
                <a:ea typeface="Arial Unicode MS" pitchFamily="34" charset="-128"/>
                <a:cs typeface="Arial Unicode MS" pitchFamily="34" charset="-128"/>
              </a:rPr>
              <a:t>bertanya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apakah</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ia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lebih</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baik</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menyontek</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saja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karena</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menurutnya</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menyontek</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adl</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smtClean="0">
                <a:solidFill>
                  <a:schemeClr val="tx1"/>
                </a:solidFill>
                <a:latin typeface="Arial Unicode MS" pitchFamily="34" charset="-128"/>
                <a:ea typeface="Arial Unicode MS" pitchFamily="34" charset="-128"/>
                <a:cs typeface="Arial Unicode MS" pitchFamily="34" charset="-128"/>
              </a:rPr>
              <a:t>hal</a:t>
            </a:r>
            <a:r>
              <a:rPr lang="en-US" sz="3200" dirty="0" smtClean="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yg</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sudah</a:t>
            </a:r>
            <a:r>
              <a:rPr lang="en-US" sz="3200" dirty="0">
                <a:solidFill>
                  <a:schemeClr val="tx1"/>
                </a:solidFill>
                <a:latin typeface="Arial Unicode MS" pitchFamily="34" charset="-128"/>
                <a:ea typeface="Arial Unicode MS" pitchFamily="34" charset="-128"/>
                <a:cs typeface="Arial Unicode MS" pitchFamily="34" charset="-128"/>
              </a:rPr>
              <a:t> </a:t>
            </a:r>
            <a:r>
              <a:rPr lang="en-US" sz="3200" dirty="0" err="1">
                <a:solidFill>
                  <a:schemeClr val="tx1"/>
                </a:solidFill>
                <a:latin typeface="Arial Unicode MS" pitchFamily="34" charset="-128"/>
                <a:ea typeface="Arial Unicode MS" pitchFamily="34" charset="-128"/>
                <a:cs typeface="Arial Unicode MS" pitchFamily="34" charset="-128"/>
              </a:rPr>
              <a:t>umum</a:t>
            </a:r>
            <a:endParaRPr lang="en-US" sz="3200" dirty="0">
              <a:solidFill>
                <a:schemeClr val="tx1"/>
              </a:solidFill>
              <a:latin typeface="Arial Unicode MS" pitchFamily="34" charset="-128"/>
              <a:ea typeface="Arial Unicode MS" pitchFamily="34" charset="-128"/>
              <a:cs typeface="Arial Unicode MS" pitchFamily="34" charset="-128"/>
            </a:endParaRPr>
          </a:p>
          <a:p>
            <a:endParaRPr lang="en-US" dirty="0"/>
          </a:p>
        </p:txBody>
      </p:sp>
    </p:spTree>
    <p:extLst>
      <p:ext uri="{BB962C8B-B14F-4D97-AF65-F5344CB8AC3E}">
        <p14:creationId xmlns:p14="http://schemas.microsoft.com/office/powerpoint/2010/main" val="2965575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1516058428"/>
              </p:ext>
            </p:extLst>
          </p:nvPr>
        </p:nvGraphicFramePr>
        <p:xfrm>
          <a:off x="381000" y="381000"/>
          <a:ext cx="82296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78508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22044547"/>
              </p:ext>
            </p:extLst>
          </p:nvPr>
        </p:nvGraphicFramePr>
        <p:xfrm>
          <a:off x="539552" y="609600"/>
          <a:ext cx="82296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96998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295400"/>
            <a:ext cx="8229600" cy="4495800"/>
          </a:xfrm>
        </p:spPr>
        <p:txBody>
          <a:bodyPr/>
          <a:lstStyle/>
          <a:p>
            <a:pPr algn="ctr"/>
            <a:r>
              <a:rPr lang="en-US" sz="4000" dirty="0" err="1">
                <a:solidFill>
                  <a:schemeClr val="tx1"/>
                </a:solidFill>
                <a:ea typeface="Arial Unicode MS" pitchFamily="34" charset="-128"/>
                <a:cs typeface="Arial Unicode MS" pitchFamily="34" charset="-128"/>
              </a:rPr>
              <a:t>Sehingga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untuk</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menentukan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apakah</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perilaku</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itu</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a:t>
            </a:r>
            <a:r>
              <a:rPr lang="en-US" sz="4000" b="1" dirty="0">
                <a:solidFill>
                  <a:schemeClr val="tx1"/>
                </a:solidFill>
                <a:ea typeface="Arial Unicode MS" pitchFamily="34" charset="-128"/>
                <a:cs typeface="Arial Unicode MS" pitchFamily="34" charset="-128"/>
              </a:rPr>
              <a:t>Normal </a:t>
            </a:r>
            <a:r>
              <a:rPr lang="en-US" sz="4000" b="1" dirty="0" err="1">
                <a:solidFill>
                  <a:schemeClr val="tx1"/>
                </a:solidFill>
                <a:ea typeface="Arial Unicode MS" pitchFamily="34" charset="-128"/>
                <a:cs typeface="Arial Unicode MS" pitchFamily="34" charset="-128"/>
              </a:rPr>
              <a:t>atau</a:t>
            </a:r>
            <a:r>
              <a:rPr lang="en-US" sz="4000" b="1" dirty="0">
                <a:solidFill>
                  <a:schemeClr val="tx1"/>
                </a:solidFill>
                <a:ea typeface="Arial Unicode MS" pitchFamily="34" charset="-128"/>
                <a:cs typeface="Arial Unicode MS" pitchFamily="34" charset="-128"/>
              </a:rPr>
              <a:t> Abnormal</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bukan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hal</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yang </a:t>
            </a:r>
            <a:r>
              <a:rPr lang="en-US" sz="4000" dirty="0" err="1" smtClean="0">
                <a:solidFill>
                  <a:schemeClr val="tx1"/>
                </a:solidFill>
                <a:ea typeface="Arial Unicode MS" pitchFamily="34" charset="-128"/>
                <a:cs typeface="Arial Unicode MS" pitchFamily="34" charset="-128"/>
              </a:rPr>
              <a:t>mudah</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kita</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perlu</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mempertimbangkan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berbagai</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aspek</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maupun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pendekatan</a:t>
            </a:r>
            <a:r>
              <a:rPr lang="en-US" sz="4000" dirty="0">
                <a:solidFill>
                  <a:schemeClr val="tx1"/>
                </a:solidFill>
                <a:ea typeface="Arial Unicode MS" pitchFamily="34" charset="-128"/>
                <a:cs typeface="Arial Unicode MS" pitchFamily="34" charset="-128"/>
              </a:rPr>
              <a:t>. </a:t>
            </a:r>
          </a:p>
          <a:p>
            <a:endParaRPr lang="en-US" dirty="0"/>
          </a:p>
        </p:txBody>
      </p:sp>
    </p:spTree>
    <p:extLst>
      <p:ext uri="{BB962C8B-B14F-4D97-AF65-F5344CB8AC3E}">
        <p14:creationId xmlns:p14="http://schemas.microsoft.com/office/powerpoint/2010/main" val="14391049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18954872"/>
              </p:ext>
            </p:extLst>
          </p:nvPr>
        </p:nvGraphicFramePr>
        <p:xfrm>
          <a:off x="457200" y="2243792"/>
          <a:ext cx="8229600" cy="4068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457200" y="304800"/>
            <a:ext cx="8229600" cy="1938992"/>
          </a:xfrm>
          <a:prstGeom prst="rect">
            <a:avLst/>
          </a:prstGeom>
        </p:spPr>
        <p:txBody>
          <a:bodyPr wrap="square">
            <a:spAutoFit/>
          </a:bodyPr>
          <a:lstStyle/>
          <a:p>
            <a:pPr algn="ctr"/>
            <a:r>
              <a:rPr lang="en-US" sz="4000" dirty="0" err="1" smtClean="0">
                <a:ea typeface="Arial Unicode MS" pitchFamily="34" charset="-128"/>
                <a:cs typeface="Arial Unicode MS" pitchFamily="34" charset="-128"/>
              </a:rPr>
              <a:t>Menurut</a:t>
            </a:r>
            <a:r>
              <a:rPr lang="en-US" sz="4000" dirty="0" smtClean="0">
                <a:ea typeface="Arial Unicode MS" pitchFamily="34" charset="-128"/>
                <a:cs typeface="Arial Unicode MS" pitchFamily="34" charset="-128"/>
              </a:rPr>
              <a:t> </a:t>
            </a:r>
            <a:r>
              <a:rPr lang="en-US" sz="4000" b="1" dirty="0" smtClean="0">
                <a:ea typeface="Arial Unicode MS" pitchFamily="34" charset="-128"/>
                <a:cs typeface="Arial Unicode MS" pitchFamily="34" charset="-128"/>
              </a:rPr>
              <a:t>Prof. </a:t>
            </a:r>
            <a:r>
              <a:rPr lang="en-US" sz="4000" b="1" dirty="0" err="1" smtClean="0">
                <a:ea typeface="Arial Unicode MS" pitchFamily="34" charset="-128"/>
                <a:cs typeface="Arial Unicode MS" pitchFamily="34" charset="-128"/>
              </a:rPr>
              <a:t>Suprapti</a:t>
            </a:r>
            <a:r>
              <a:rPr lang="en-US" sz="4000" b="1" dirty="0" smtClean="0">
                <a:ea typeface="Arial Unicode MS" pitchFamily="34" charset="-128"/>
                <a:cs typeface="Arial Unicode MS" pitchFamily="34" charset="-128"/>
              </a:rPr>
              <a:t> </a:t>
            </a:r>
            <a:r>
              <a:rPr lang="en-US" sz="4000" b="1" dirty="0" err="1" smtClean="0">
                <a:ea typeface="Arial Unicode MS" pitchFamily="34" charset="-128"/>
                <a:cs typeface="Arial Unicode MS" pitchFamily="34" charset="-128"/>
              </a:rPr>
              <a:t>Sumarmo</a:t>
            </a:r>
            <a:r>
              <a:rPr lang="en-US" sz="4000" dirty="0" smtClean="0">
                <a:ea typeface="Arial Unicode MS" pitchFamily="34" charset="-128"/>
                <a:cs typeface="Arial Unicode MS" pitchFamily="34" charset="-128"/>
              </a:rPr>
              <a:t> [1976] </a:t>
            </a:r>
            <a:r>
              <a:rPr lang="en-US" sz="4000" dirty="0" err="1" smtClean="0">
                <a:ea typeface="Arial Unicode MS" pitchFamily="34" charset="-128"/>
                <a:cs typeface="Arial Unicode MS" pitchFamily="34" charset="-128"/>
              </a:rPr>
              <a:t>ada</a:t>
            </a:r>
            <a:r>
              <a:rPr lang="en-US" sz="4000" dirty="0" smtClean="0">
                <a:ea typeface="Arial Unicode MS" pitchFamily="34" charset="-128"/>
                <a:cs typeface="Arial Unicode MS" pitchFamily="34" charset="-128"/>
              </a:rPr>
              <a:t> 2 </a:t>
            </a:r>
            <a:r>
              <a:rPr lang="en-US" sz="4000" dirty="0" err="1" smtClean="0">
                <a:ea typeface="Arial Unicode MS" pitchFamily="34" charset="-128"/>
                <a:cs typeface="Arial Unicode MS" pitchFamily="34" charset="-128"/>
              </a:rPr>
              <a:t>hal</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dlm</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membuat</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pedoman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ttg</a:t>
            </a:r>
            <a:r>
              <a:rPr lang="en-US" sz="4000" dirty="0" smtClean="0">
                <a:ea typeface="Arial Unicode MS" pitchFamily="34" charset="-128"/>
                <a:cs typeface="Arial Unicode MS" pitchFamily="34" charset="-128"/>
              </a:rPr>
              <a:t> “</a:t>
            </a:r>
            <a:r>
              <a:rPr lang="en-US" sz="4000" b="1" dirty="0" err="1" smtClean="0">
                <a:ea typeface="Arial Unicode MS" pitchFamily="34" charset="-128"/>
                <a:cs typeface="Arial Unicode MS" pitchFamily="34" charset="-128"/>
              </a:rPr>
              <a:t>Normalitas</a:t>
            </a:r>
            <a:r>
              <a:rPr lang="en-US" sz="4000" dirty="0" smtClean="0">
                <a:ea typeface="Arial Unicode MS" pitchFamily="34" charset="-128"/>
                <a:cs typeface="Arial Unicode MS" pitchFamily="34" charset="-128"/>
              </a:rPr>
              <a:t>”</a:t>
            </a:r>
            <a:endParaRPr lang="en-US" sz="4000" dirty="0"/>
          </a:p>
        </p:txBody>
      </p:sp>
    </p:spTree>
    <p:extLst>
      <p:ext uri="{BB962C8B-B14F-4D97-AF65-F5344CB8AC3E}">
        <p14:creationId xmlns:p14="http://schemas.microsoft.com/office/powerpoint/2010/main" val="1826419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uble Wave 4"/>
          <p:cNvSpPr/>
          <p:nvPr/>
        </p:nvSpPr>
        <p:spPr>
          <a:xfrm>
            <a:off x="381000" y="228600"/>
            <a:ext cx="8382000" cy="6324600"/>
          </a:xfrm>
          <a:prstGeom prst="doubleWav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u="sng" dirty="0" err="1" smtClean="0">
                <a:ea typeface="Arial Unicode MS" pitchFamily="34" charset="-128"/>
                <a:cs typeface="Arial Unicode MS" pitchFamily="34" charset="-128"/>
              </a:rPr>
              <a:t>Kuantitatif</a:t>
            </a:r>
            <a:endParaRPr lang="en-US" sz="4000" u="sng" dirty="0" smtClean="0">
              <a:ea typeface="Arial Unicode MS" pitchFamily="34" charset="-128"/>
              <a:cs typeface="Arial Unicode MS" pitchFamily="34" charset="-128"/>
            </a:endParaRPr>
          </a:p>
          <a:p>
            <a:pPr algn="ctr"/>
            <a:r>
              <a:rPr lang="en-US" sz="4000" dirty="0" err="1" smtClean="0">
                <a:ea typeface="Arial Unicode MS" pitchFamily="34" charset="-128"/>
                <a:cs typeface="Arial Unicode MS" pitchFamily="34" charset="-128"/>
              </a:rPr>
              <a:t>Pendekatan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berdasarkan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patokan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statistik</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yaitu</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dengan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melihat</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pada</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sering</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atau</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tidaknya</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sesuatu</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terjadi</a:t>
            </a:r>
            <a:r>
              <a:rPr lang="en-US" sz="4000" dirty="0" smtClean="0">
                <a:ea typeface="Arial Unicode MS" pitchFamily="34" charset="-128"/>
                <a:cs typeface="Arial Unicode MS" pitchFamily="34" charset="-128"/>
              </a:rPr>
              <a:t> &amp; </a:t>
            </a:r>
            <a:r>
              <a:rPr lang="en-US" sz="4000" dirty="0" err="1" smtClean="0">
                <a:ea typeface="Arial Unicode MS" pitchFamily="34" charset="-128"/>
                <a:cs typeface="Arial Unicode MS" pitchFamily="34" charset="-128"/>
              </a:rPr>
              <a:t>acapkali</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berdasarkan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perhitungan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maupun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pemikiran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awam</a:t>
            </a:r>
            <a:r>
              <a:rPr lang="en-US" sz="4000" dirty="0" smtClean="0">
                <a:ea typeface="Arial Unicode MS" pitchFamily="34" charset="-128"/>
                <a:cs typeface="Arial Unicode MS" pitchFamily="34" charset="-128"/>
              </a:rPr>
              <a:t>. </a:t>
            </a:r>
          </a:p>
        </p:txBody>
      </p:sp>
    </p:spTree>
    <p:extLst>
      <p:ext uri="{BB962C8B-B14F-4D97-AF65-F5344CB8AC3E}">
        <p14:creationId xmlns:p14="http://schemas.microsoft.com/office/powerpoint/2010/main" val="23649154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uble Wave 1"/>
          <p:cNvSpPr/>
          <p:nvPr/>
        </p:nvSpPr>
        <p:spPr>
          <a:xfrm>
            <a:off x="533400" y="914400"/>
            <a:ext cx="8077200" cy="5105400"/>
          </a:xfrm>
          <a:prstGeom prst="doubleWav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u="sng" dirty="0" err="1" smtClean="0">
                <a:ea typeface="Arial Unicode MS" pitchFamily="34" charset="-128"/>
                <a:cs typeface="Arial Unicode MS" pitchFamily="34" charset="-128"/>
              </a:rPr>
              <a:t>Kualitatif</a:t>
            </a:r>
            <a:endParaRPr lang="en-US" sz="4000" u="sng" dirty="0" smtClean="0">
              <a:ea typeface="Arial Unicode MS" pitchFamily="34" charset="-128"/>
              <a:cs typeface="Arial Unicode MS" pitchFamily="34" charset="-128"/>
            </a:endParaRPr>
          </a:p>
          <a:p>
            <a:pPr algn="ctr"/>
            <a:r>
              <a:rPr lang="en-US" sz="4000" dirty="0" err="1" smtClean="0">
                <a:ea typeface="Arial Unicode MS" pitchFamily="34" charset="-128"/>
                <a:cs typeface="Arial Unicode MS" pitchFamily="34" charset="-128"/>
              </a:rPr>
              <a:t>Pendekatan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berdasarkan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observasi</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empirik</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pada</a:t>
            </a:r>
            <a:r>
              <a:rPr lang="en-US" sz="4000" dirty="0" smtClean="0">
                <a:ea typeface="Arial Unicode MS" pitchFamily="34" charset="-128"/>
                <a:cs typeface="Arial Unicode MS" pitchFamily="34" charset="-128"/>
              </a:rPr>
              <a:t> tipe2 ideal &amp; </a:t>
            </a:r>
            <a:r>
              <a:rPr lang="en-US" sz="4000" dirty="0" err="1" smtClean="0">
                <a:ea typeface="Arial Unicode MS" pitchFamily="34" charset="-128"/>
                <a:cs typeface="Arial Unicode MS" pitchFamily="34" charset="-128"/>
              </a:rPr>
              <a:t>sering</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terikat</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pada</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faktor</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sosiokultural</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setempat</a:t>
            </a:r>
            <a:r>
              <a:rPr lang="en-US" sz="4000" dirty="0" smtClean="0">
                <a:ea typeface="Arial Unicode MS" pitchFamily="34" charset="-128"/>
                <a:cs typeface="Arial Unicode MS" pitchFamily="34" charset="-128"/>
              </a:rPr>
              <a:t>. </a:t>
            </a:r>
          </a:p>
          <a:p>
            <a:pPr algn="ctr"/>
            <a:endParaRPr lang="en-US" sz="4000" dirty="0" smtClean="0">
              <a:ea typeface="Arial Unicode MS" pitchFamily="34" charset="-128"/>
              <a:cs typeface="Arial Unicode MS" pitchFamily="34" charset="-128"/>
            </a:endParaRPr>
          </a:p>
        </p:txBody>
      </p:sp>
    </p:spTree>
    <p:extLst>
      <p:ext uri="{BB962C8B-B14F-4D97-AF65-F5344CB8AC3E}">
        <p14:creationId xmlns:p14="http://schemas.microsoft.com/office/powerpoint/2010/main" val="31815058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381000"/>
            <a:ext cx="8686800" cy="6172200"/>
          </a:xfrm>
        </p:spPr>
        <p:txBody>
          <a:bodyPr>
            <a:normAutofit fontScale="92500" lnSpcReduction="20000"/>
          </a:bodyPr>
          <a:lstStyle/>
          <a:p>
            <a:pPr marL="114300" indent="0" algn="ctr">
              <a:buNone/>
            </a:pPr>
            <a:r>
              <a:rPr lang="en-US" sz="4000" u="sng" dirty="0" err="1">
                <a:solidFill>
                  <a:schemeClr val="tx1"/>
                </a:solidFill>
                <a:ea typeface="Arial Unicode MS" pitchFamily="34" charset="-128"/>
                <a:cs typeface="Arial Unicode MS" pitchFamily="34" charset="-128"/>
              </a:rPr>
              <a:t>Contoh</a:t>
            </a:r>
            <a:endParaRPr lang="en-US" sz="4000" u="sng" dirty="0">
              <a:solidFill>
                <a:schemeClr val="tx1"/>
              </a:solidFill>
              <a:ea typeface="Arial Unicode MS" pitchFamily="34" charset="-128"/>
              <a:cs typeface="Arial Unicode MS" pitchFamily="34" charset="-128"/>
            </a:endParaRPr>
          </a:p>
          <a:p>
            <a:pPr algn="ct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Anggapan</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bahwa</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pria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berambut</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gondrong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adl</a:t>
            </a:r>
            <a:r>
              <a:rPr lang="en-US" sz="4000" dirty="0">
                <a:solidFill>
                  <a:schemeClr val="tx1"/>
                </a:solidFill>
                <a:ea typeface="Arial Unicode MS" pitchFamily="34" charset="-128"/>
                <a:cs typeface="Arial Unicode MS" pitchFamily="34" charset="-128"/>
              </a:rPr>
              <a:t> normal &amp; </a:t>
            </a:r>
            <a:r>
              <a:rPr lang="en-US" sz="4000" dirty="0" err="1">
                <a:solidFill>
                  <a:schemeClr val="tx1"/>
                </a:solidFill>
                <a:ea typeface="Arial Unicode MS" pitchFamily="34" charset="-128"/>
                <a:cs typeface="Arial Unicode MS" pitchFamily="34" charset="-128"/>
              </a:rPr>
              <a:t>biasa</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untuk</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masa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kini</a:t>
            </a:r>
            <a:endParaRPr lang="en-US" sz="4000" dirty="0">
              <a:solidFill>
                <a:schemeClr val="tx1"/>
              </a:solidFill>
              <a:ea typeface="Arial Unicode MS" pitchFamily="34" charset="-128"/>
              <a:cs typeface="Arial Unicode MS" pitchFamily="34" charset="-128"/>
            </a:endParaRPr>
          </a:p>
          <a:p>
            <a:pPr algn="ct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Tinggi</a:t>
            </a:r>
            <a:r>
              <a:rPr lang="en-US" sz="4000" dirty="0">
                <a:solidFill>
                  <a:schemeClr val="tx1"/>
                </a:solidFill>
                <a:ea typeface="Arial Unicode MS" pitchFamily="34" charset="-128"/>
                <a:cs typeface="Arial Unicode MS" pitchFamily="34" charset="-128"/>
              </a:rPr>
              <a:t> rata2 </a:t>
            </a:r>
            <a:r>
              <a:rPr lang="en-US" sz="4000" dirty="0" err="1">
                <a:solidFill>
                  <a:schemeClr val="tx1"/>
                </a:solidFill>
                <a:ea typeface="Arial Unicode MS" pitchFamily="34" charset="-128"/>
                <a:cs typeface="Arial Unicode MS" pitchFamily="34" charset="-128"/>
              </a:rPr>
              <a:t>wanita</a:t>
            </a:r>
            <a:r>
              <a:rPr lang="en-US" sz="4000" dirty="0">
                <a:solidFill>
                  <a:schemeClr val="tx1"/>
                </a:solidFill>
                <a:ea typeface="Arial Unicode MS" pitchFamily="34" charset="-128"/>
                <a:cs typeface="Arial Unicode MS" pitchFamily="34" charset="-128"/>
              </a:rPr>
              <a:t> Indonesia </a:t>
            </a:r>
            <a:r>
              <a:rPr lang="en-US" sz="4000" dirty="0" smtClean="0">
                <a:solidFill>
                  <a:schemeClr val="tx1"/>
                </a:solidFill>
                <a:ea typeface="Arial Unicode MS" pitchFamily="34" charset="-128"/>
                <a:cs typeface="Arial Unicode MS" pitchFamily="34" charset="-128"/>
              </a:rPr>
              <a:t>             adl1,50 </a:t>
            </a:r>
            <a:r>
              <a:rPr lang="en-US" sz="4000" dirty="0">
                <a:solidFill>
                  <a:schemeClr val="tx1"/>
                </a:solidFill>
                <a:ea typeface="Arial Unicode MS" pitchFamily="34" charset="-128"/>
                <a:cs typeface="Arial Unicode MS" pitchFamily="34" charset="-128"/>
              </a:rPr>
              <a:t>meter</a:t>
            </a:r>
          </a:p>
          <a:p>
            <a:pPr algn="ctr"/>
            <a:r>
              <a:rPr lang="en-US" sz="4000" dirty="0">
                <a:solidFill>
                  <a:schemeClr val="tx1"/>
                </a:solidFill>
                <a:ea typeface="Arial Unicode MS" pitchFamily="34" charset="-128"/>
                <a:cs typeface="Arial Unicode MS" pitchFamily="34" charset="-128"/>
              </a:rPr>
              <a:t> IQ rata-rata </a:t>
            </a:r>
            <a:r>
              <a:rPr lang="en-US" sz="4000" dirty="0" err="1">
                <a:solidFill>
                  <a:schemeClr val="tx1"/>
                </a:solidFill>
                <a:ea typeface="Arial Unicode MS" pitchFamily="34" charset="-128"/>
                <a:cs typeface="Arial Unicode MS" pitchFamily="34" charset="-128"/>
              </a:rPr>
              <a:t>adl</a:t>
            </a:r>
            <a:r>
              <a:rPr lang="en-US" sz="4000" dirty="0">
                <a:solidFill>
                  <a:schemeClr val="tx1"/>
                </a:solidFill>
                <a:ea typeface="Arial Unicode MS" pitchFamily="34" charset="-128"/>
                <a:cs typeface="Arial Unicode MS" pitchFamily="34" charset="-128"/>
              </a:rPr>
              <a:t> 100</a:t>
            </a:r>
          </a:p>
          <a:p>
            <a:pPr algn="ct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Wanita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sebaiknya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melahirkan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anak</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pertama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pada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usia</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kurang</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dari</a:t>
            </a:r>
            <a:r>
              <a:rPr lang="en-US" sz="4000" dirty="0">
                <a:solidFill>
                  <a:schemeClr val="tx1"/>
                </a:solidFill>
                <a:ea typeface="Arial Unicode MS" pitchFamily="34" charset="-128"/>
                <a:cs typeface="Arial Unicode MS" pitchFamily="34" charset="-128"/>
              </a:rPr>
              <a:t> 25 </a:t>
            </a:r>
            <a:r>
              <a:rPr lang="en-US" sz="4000" dirty="0" err="1">
                <a:solidFill>
                  <a:schemeClr val="tx1"/>
                </a:solidFill>
                <a:ea typeface="Arial Unicode MS" pitchFamily="34" charset="-128"/>
                <a:cs typeface="Arial Unicode MS" pitchFamily="34" charset="-128"/>
              </a:rPr>
              <a:t>tahun</a:t>
            </a:r>
            <a:endParaRPr lang="en-US" sz="4000" dirty="0">
              <a:solidFill>
                <a:schemeClr val="tx1"/>
              </a:solidFill>
              <a:ea typeface="Arial Unicode MS" pitchFamily="34" charset="-128"/>
              <a:cs typeface="Arial Unicode MS" pitchFamily="34" charset="-128"/>
            </a:endParaRPr>
          </a:p>
          <a:p>
            <a:pPr algn="ctr"/>
            <a:r>
              <a:rPr lang="en-US" sz="4000" dirty="0" err="1">
                <a:solidFill>
                  <a:schemeClr val="tx1"/>
                </a:solidFill>
                <a:ea typeface="Arial Unicode MS" pitchFamily="34" charset="-128"/>
                <a:cs typeface="Arial Unicode MS" pitchFamily="34" charset="-128"/>
              </a:rPr>
              <a:t>Sebaiknya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pria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menikah</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jika</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sudah</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punya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penghasilan</a:t>
            </a:r>
            <a:endParaRPr lang="en-US" sz="4000" dirty="0">
              <a:solidFill>
                <a:schemeClr val="tx1"/>
              </a:solidFill>
              <a:ea typeface="Arial Unicode MS" pitchFamily="34" charset="-128"/>
              <a:cs typeface="Arial Unicode MS" pitchFamily="34" charset="-128"/>
            </a:endParaRPr>
          </a:p>
          <a:p>
            <a:endParaRPr lang="en-US" dirty="0"/>
          </a:p>
        </p:txBody>
      </p:sp>
    </p:spTree>
    <p:extLst>
      <p:ext uri="{BB962C8B-B14F-4D97-AF65-F5344CB8AC3E}">
        <p14:creationId xmlns:p14="http://schemas.microsoft.com/office/powerpoint/2010/main" val="13209643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609600"/>
            <a:ext cx="8458200" cy="5791200"/>
          </a:xfrm>
        </p:spPr>
        <p:txBody>
          <a:bodyPr/>
          <a:lstStyle/>
          <a:p>
            <a:pPr marL="114300" indent="0" algn="ctr">
              <a:buNone/>
            </a:pPr>
            <a:r>
              <a:rPr lang="en-US" sz="4000" dirty="0" smtClean="0">
                <a:solidFill>
                  <a:schemeClr val="tx1"/>
                </a:solidFill>
              </a:rPr>
              <a:t>…</a:t>
            </a:r>
            <a:r>
              <a:rPr lang="en-US" sz="4000" dirty="0" err="1" smtClean="0">
                <a:solidFill>
                  <a:schemeClr val="tx1"/>
                </a:solidFill>
              </a:rPr>
              <a:t>Dengan</a:t>
            </a:r>
            <a:r>
              <a:rPr lang="en-US" sz="4000" dirty="0" smtClean="0">
                <a:solidFill>
                  <a:schemeClr val="tx1"/>
                </a:solidFill>
              </a:rPr>
              <a:t> </a:t>
            </a:r>
            <a:r>
              <a:rPr lang="en-US" sz="4000" dirty="0">
                <a:solidFill>
                  <a:schemeClr val="tx1"/>
                </a:solidFill>
              </a:rPr>
              <a:t>kata </a:t>
            </a:r>
            <a:r>
              <a:rPr lang="en-US" sz="4000" dirty="0" smtClean="0">
                <a:solidFill>
                  <a:schemeClr val="tx1"/>
                </a:solidFill>
              </a:rPr>
              <a:t>lain…</a:t>
            </a:r>
            <a:endParaRPr lang="en-US" sz="4000" dirty="0">
              <a:solidFill>
                <a:schemeClr val="tx1"/>
              </a:solidFill>
            </a:endParaRPr>
          </a:p>
          <a:p>
            <a:pPr algn="ctr"/>
            <a:r>
              <a:rPr lang="en-US" sz="4000" dirty="0" smtClean="0">
                <a:solidFill>
                  <a:schemeClr val="tx1"/>
                </a:solidFill>
              </a:rPr>
              <a:t>Batas </a:t>
            </a:r>
            <a:r>
              <a:rPr lang="en-US" sz="4000" dirty="0" err="1" smtClean="0">
                <a:solidFill>
                  <a:schemeClr val="tx1"/>
                </a:solidFill>
              </a:rPr>
              <a:t>antara</a:t>
            </a:r>
            <a:r>
              <a:rPr lang="en-US" sz="4000" dirty="0" smtClean="0">
                <a:solidFill>
                  <a:schemeClr val="tx1"/>
                </a:solidFill>
              </a:rPr>
              <a:t> </a:t>
            </a:r>
            <a:r>
              <a:rPr lang="en-US" sz="4000" dirty="0">
                <a:solidFill>
                  <a:schemeClr val="tx1"/>
                </a:solidFill>
              </a:rPr>
              <a:t>“</a:t>
            </a:r>
            <a:r>
              <a:rPr lang="en-US" sz="4000" b="1" dirty="0" smtClean="0">
                <a:solidFill>
                  <a:schemeClr val="tx1"/>
                </a:solidFill>
              </a:rPr>
              <a:t>Normal </a:t>
            </a:r>
            <a:r>
              <a:rPr lang="en-US" sz="4000" b="1" dirty="0" err="1" smtClean="0">
                <a:solidFill>
                  <a:schemeClr val="tx1"/>
                </a:solidFill>
              </a:rPr>
              <a:t>dgn</a:t>
            </a:r>
            <a:r>
              <a:rPr lang="en-US" sz="4000" b="1" dirty="0" smtClean="0">
                <a:solidFill>
                  <a:schemeClr val="tx1"/>
                </a:solidFill>
              </a:rPr>
              <a:t> Abnormal</a:t>
            </a:r>
            <a:r>
              <a:rPr lang="en-US" sz="4000" dirty="0" smtClean="0">
                <a:solidFill>
                  <a:schemeClr val="tx1"/>
                </a:solidFill>
              </a:rPr>
              <a:t>” </a:t>
            </a:r>
            <a:r>
              <a:rPr lang="en-US" sz="4000" u="sng" dirty="0" err="1" smtClean="0">
                <a:solidFill>
                  <a:schemeClr val="tx1"/>
                </a:solidFill>
              </a:rPr>
              <a:t>bukan</a:t>
            </a:r>
            <a:r>
              <a:rPr lang="en-US" sz="4000" u="sng" dirty="0" smtClean="0">
                <a:solidFill>
                  <a:schemeClr val="tx1"/>
                </a:solidFill>
              </a:rPr>
              <a:t> </a:t>
            </a:r>
            <a:r>
              <a:rPr lang="en-US" sz="4000" u="sng" dirty="0" err="1">
                <a:solidFill>
                  <a:schemeClr val="tx1"/>
                </a:solidFill>
              </a:rPr>
              <a:t>dilihat</a:t>
            </a:r>
            <a:r>
              <a:rPr lang="en-US" sz="4000" u="sng" dirty="0">
                <a:solidFill>
                  <a:schemeClr val="tx1"/>
                </a:solidFill>
              </a:rPr>
              <a:t> </a:t>
            </a:r>
            <a:r>
              <a:rPr lang="en-US" sz="4000" u="sng" dirty="0" err="1">
                <a:solidFill>
                  <a:schemeClr val="tx1"/>
                </a:solidFill>
              </a:rPr>
              <a:t>sebagai</a:t>
            </a:r>
            <a:r>
              <a:rPr lang="en-US" sz="4000" u="sng" dirty="0">
                <a:solidFill>
                  <a:schemeClr val="tx1"/>
                </a:solidFill>
              </a:rPr>
              <a:t> 2 </a:t>
            </a:r>
            <a:r>
              <a:rPr lang="en-US" sz="4000" u="sng" dirty="0" err="1">
                <a:solidFill>
                  <a:schemeClr val="tx1"/>
                </a:solidFill>
              </a:rPr>
              <a:t>kutub</a:t>
            </a:r>
            <a:r>
              <a:rPr lang="en-US" sz="4000" u="sng" dirty="0">
                <a:solidFill>
                  <a:schemeClr val="tx1"/>
                </a:solidFill>
              </a:rPr>
              <a:t> </a:t>
            </a:r>
            <a:r>
              <a:rPr lang="en-US" sz="4000" u="sng" dirty="0" err="1" smtClean="0">
                <a:solidFill>
                  <a:schemeClr val="tx1"/>
                </a:solidFill>
              </a:rPr>
              <a:t>yg</a:t>
            </a:r>
            <a:r>
              <a:rPr lang="en-US" sz="4000" u="sng" dirty="0" smtClean="0">
                <a:solidFill>
                  <a:schemeClr val="tx1"/>
                </a:solidFill>
              </a:rPr>
              <a:t> </a:t>
            </a:r>
            <a:r>
              <a:rPr lang="en-US" sz="4000" u="sng" dirty="0" err="1">
                <a:solidFill>
                  <a:schemeClr val="tx1"/>
                </a:solidFill>
              </a:rPr>
              <a:t>saling</a:t>
            </a:r>
            <a:r>
              <a:rPr lang="en-US" sz="4000" u="sng" dirty="0">
                <a:solidFill>
                  <a:schemeClr val="tx1"/>
                </a:solidFill>
              </a:rPr>
              <a:t> </a:t>
            </a:r>
            <a:r>
              <a:rPr lang="en-US" sz="4000" u="sng" dirty="0" err="1">
                <a:solidFill>
                  <a:schemeClr val="tx1"/>
                </a:solidFill>
              </a:rPr>
              <a:t>berlawanan</a:t>
            </a:r>
            <a:r>
              <a:rPr lang="en-US" sz="4000" dirty="0">
                <a:solidFill>
                  <a:schemeClr val="tx1"/>
                </a:solidFill>
              </a:rPr>
              <a:t> </a:t>
            </a:r>
            <a:r>
              <a:rPr lang="en-US" sz="4000" dirty="0" err="1">
                <a:solidFill>
                  <a:schemeClr val="tx1"/>
                </a:solidFill>
              </a:rPr>
              <a:t>melainkan</a:t>
            </a:r>
            <a:r>
              <a:rPr lang="en-US" sz="4000" dirty="0">
                <a:solidFill>
                  <a:schemeClr val="tx1"/>
                </a:solidFill>
              </a:rPr>
              <a:t> </a:t>
            </a:r>
            <a:r>
              <a:rPr lang="en-US" sz="4000" dirty="0" err="1">
                <a:solidFill>
                  <a:schemeClr val="tx1"/>
                </a:solidFill>
              </a:rPr>
              <a:t>lebih</a:t>
            </a:r>
            <a:r>
              <a:rPr lang="en-US" sz="4000" dirty="0">
                <a:solidFill>
                  <a:schemeClr val="tx1"/>
                </a:solidFill>
              </a:rPr>
              <a:t> </a:t>
            </a:r>
            <a:r>
              <a:rPr lang="en-US" sz="4000" u="sng" dirty="0" err="1">
                <a:solidFill>
                  <a:schemeClr val="tx1"/>
                </a:solidFill>
              </a:rPr>
              <a:t>berada</a:t>
            </a:r>
            <a:r>
              <a:rPr lang="en-US" sz="4000" u="sng" dirty="0">
                <a:solidFill>
                  <a:schemeClr val="tx1"/>
                </a:solidFill>
              </a:rPr>
              <a:t> </a:t>
            </a:r>
            <a:r>
              <a:rPr lang="en-US" sz="4000" u="sng" dirty="0" err="1">
                <a:solidFill>
                  <a:schemeClr val="tx1"/>
                </a:solidFill>
              </a:rPr>
              <a:t>dalam</a:t>
            </a:r>
            <a:r>
              <a:rPr lang="en-US" sz="4000" u="sng" dirty="0">
                <a:solidFill>
                  <a:schemeClr val="tx1"/>
                </a:solidFill>
              </a:rPr>
              <a:t> 1 </a:t>
            </a:r>
            <a:r>
              <a:rPr lang="en-US" sz="4000" u="sng" dirty="0" err="1">
                <a:solidFill>
                  <a:schemeClr val="tx1"/>
                </a:solidFill>
              </a:rPr>
              <a:t>kontinum</a:t>
            </a:r>
            <a:r>
              <a:rPr lang="en-US" sz="4000" dirty="0">
                <a:solidFill>
                  <a:schemeClr val="tx1"/>
                </a:solidFill>
              </a:rPr>
              <a:t> </a:t>
            </a:r>
            <a:r>
              <a:rPr lang="en-US" sz="4000" dirty="0" err="1" smtClean="0">
                <a:solidFill>
                  <a:schemeClr val="tx1"/>
                </a:solidFill>
              </a:rPr>
              <a:t>sehingga</a:t>
            </a:r>
            <a:r>
              <a:rPr lang="en-US" sz="4000" dirty="0" smtClean="0">
                <a:solidFill>
                  <a:schemeClr val="tx1"/>
                </a:solidFill>
              </a:rPr>
              <a:t> </a:t>
            </a:r>
            <a:r>
              <a:rPr lang="en-US" sz="4000" dirty="0" err="1" smtClean="0">
                <a:solidFill>
                  <a:schemeClr val="tx1"/>
                </a:solidFill>
              </a:rPr>
              <a:t>garis</a:t>
            </a:r>
            <a:r>
              <a:rPr lang="en-US" sz="4000" dirty="0">
                <a:solidFill>
                  <a:schemeClr val="tx1"/>
                </a:solidFill>
              </a:rPr>
              <a:t> </a:t>
            </a:r>
            <a:r>
              <a:rPr lang="en-US" sz="4000" dirty="0" err="1" smtClean="0">
                <a:solidFill>
                  <a:schemeClr val="tx1"/>
                </a:solidFill>
              </a:rPr>
              <a:t>yg</a:t>
            </a:r>
            <a:r>
              <a:rPr lang="en-US" sz="4000" dirty="0" smtClean="0">
                <a:solidFill>
                  <a:schemeClr val="tx1"/>
                </a:solidFill>
              </a:rPr>
              <a:t> </a:t>
            </a:r>
            <a:r>
              <a:rPr lang="en-US" sz="4000" dirty="0" err="1">
                <a:solidFill>
                  <a:schemeClr val="tx1"/>
                </a:solidFill>
              </a:rPr>
              <a:t>membedakannya</a:t>
            </a:r>
            <a:r>
              <a:rPr lang="en-US" sz="4000" dirty="0">
                <a:solidFill>
                  <a:schemeClr val="tx1"/>
                </a:solidFill>
              </a:rPr>
              <a:t> </a:t>
            </a:r>
            <a:r>
              <a:rPr lang="en-US" sz="4000" dirty="0" smtClean="0">
                <a:solidFill>
                  <a:schemeClr val="tx1"/>
                </a:solidFill>
              </a:rPr>
              <a:t>                 </a:t>
            </a:r>
            <a:r>
              <a:rPr lang="en-US" sz="4000" dirty="0" err="1" smtClean="0">
                <a:solidFill>
                  <a:schemeClr val="tx1"/>
                </a:solidFill>
              </a:rPr>
              <a:t>sangatlah</a:t>
            </a:r>
            <a:r>
              <a:rPr lang="en-US" sz="4000" dirty="0" smtClean="0">
                <a:solidFill>
                  <a:schemeClr val="tx1"/>
                </a:solidFill>
              </a:rPr>
              <a:t> </a:t>
            </a:r>
            <a:r>
              <a:rPr lang="en-US" sz="4000" dirty="0">
                <a:solidFill>
                  <a:schemeClr val="tx1"/>
                </a:solidFill>
              </a:rPr>
              <a:t>tipis.</a:t>
            </a:r>
          </a:p>
          <a:p>
            <a:endParaRPr lang="en-US" dirty="0"/>
          </a:p>
        </p:txBody>
      </p:sp>
    </p:spTree>
    <p:extLst>
      <p:ext uri="{BB962C8B-B14F-4D97-AF65-F5344CB8AC3E}">
        <p14:creationId xmlns:p14="http://schemas.microsoft.com/office/powerpoint/2010/main" val="30608402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2757166735"/>
              </p:ext>
            </p:extLst>
          </p:nvPr>
        </p:nvGraphicFramePr>
        <p:xfrm>
          <a:off x="838200" y="1143000"/>
          <a:ext cx="80772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304800" y="304800"/>
            <a:ext cx="4054315" cy="1323439"/>
          </a:xfrm>
          <a:prstGeom prst="rect">
            <a:avLst/>
          </a:prstGeom>
          <a:noFill/>
        </p:spPr>
        <p:txBody>
          <a:bodyPr wrap="none" rtlCol="0">
            <a:spAutoFit/>
          </a:bodyPr>
          <a:lstStyle/>
          <a:p>
            <a:r>
              <a:rPr lang="en-US" sz="4000" dirty="0" err="1" smtClean="0">
                <a:latin typeface="Aharoni" pitchFamily="2" charset="-79"/>
                <a:cs typeface="Aharoni" pitchFamily="2" charset="-79"/>
              </a:rPr>
              <a:t>Kriteria</a:t>
            </a:r>
            <a:r>
              <a:rPr lang="en-US" sz="4000" dirty="0" smtClean="0">
                <a:latin typeface="Aharoni" pitchFamily="2" charset="-79"/>
                <a:cs typeface="Aharoni" pitchFamily="2" charset="-79"/>
              </a:rPr>
              <a:t> </a:t>
            </a:r>
            <a:r>
              <a:rPr lang="en-US" sz="4000" dirty="0" err="1" smtClean="0">
                <a:latin typeface="Aharoni" pitchFamily="2" charset="-79"/>
                <a:cs typeface="Aharoni" pitchFamily="2" charset="-79"/>
              </a:rPr>
              <a:t>Pribadi</a:t>
            </a:r>
            <a:r>
              <a:rPr lang="en-US" sz="4000" dirty="0" smtClean="0">
                <a:latin typeface="Aharoni" pitchFamily="2" charset="-79"/>
                <a:cs typeface="Aharoni" pitchFamily="2" charset="-79"/>
              </a:rPr>
              <a:t> </a:t>
            </a:r>
          </a:p>
          <a:p>
            <a:r>
              <a:rPr lang="en-US" sz="4000" dirty="0" smtClean="0">
                <a:latin typeface="Aharoni" pitchFamily="2" charset="-79"/>
                <a:cs typeface="Aharoni" pitchFamily="2" charset="-79"/>
              </a:rPr>
              <a:t>Abnormal</a:t>
            </a:r>
            <a:endParaRPr lang="en-US" sz="4000" dirty="0">
              <a:latin typeface="Aharoni" pitchFamily="2" charset="-79"/>
              <a:cs typeface="Aharoni" pitchFamily="2" charset="-79"/>
            </a:endParaRPr>
          </a:p>
        </p:txBody>
      </p:sp>
    </p:spTree>
    <p:extLst>
      <p:ext uri="{BB962C8B-B14F-4D97-AF65-F5344CB8AC3E}">
        <p14:creationId xmlns:p14="http://schemas.microsoft.com/office/powerpoint/2010/main" val="30608402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5800" y="381000"/>
            <a:ext cx="6400800" cy="2438399"/>
          </a:xfrm>
        </p:spPr>
        <p:txBody>
          <a:bodyPr>
            <a:normAutofit/>
          </a:bodyPr>
          <a:lstStyle/>
          <a:p>
            <a:pPr marL="114300" indent="0">
              <a:buNone/>
            </a:pPr>
            <a:r>
              <a:rPr lang="en-US" sz="3600" dirty="0" smtClean="0">
                <a:solidFill>
                  <a:schemeClr val="tx1"/>
                </a:solidFill>
                <a:ea typeface="Arial Unicode MS" pitchFamily="34" charset="-128"/>
                <a:cs typeface="Arial Unicode MS" pitchFamily="34" charset="-128"/>
              </a:rPr>
              <a:t>W.B </a:t>
            </a:r>
            <a:r>
              <a:rPr lang="en-US" sz="3600" dirty="0">
                <a:solidFill>
                  <a:schemeClr val="tx1"/>
                </a:solidFill>
                <a:ea typeface="Arial Unicode MS" pitchFamily="34" charset="-128"/>
                <a:cs typeface="Arial Unicode MS" pitchFamily="34" charset="-128"/>
              </a:rPr>
              <a:t>Maher &amp; Maher </a:t>
            </a:r>
            <a:r>
              <a:rPr lang="en-US" sz="3600" dirty="0" smtClean="0">
                <a:solidFill>
                  <a:schemeClr val="tx1"/>
                </a:solidFill>
                <a:ea typeface="Arial Unicode MS" pitchFamily="34" charset="-128"/>
                <a:cs typeface="Arial Unicode MS" pitchFamily="34" charset="-128"/>
              </a:rPr>
              <a:t>(1985</a:t>
            </a:r>
            <a:r>
              <a:rPr lang="en-US" sz="3600" dirty="0">
                <a:solidFill>
                  <a:schemeClr val="tx1"/>
                </a:solidFill>
                <a:ea typeface="Arial Unicode MS" pitchFamily="34" charset="-128"/>
                <a:cs typeface="Arial Unicode MS" pitchFamily="34" charset="-128"/>
              </a:rPr>
              <a:t>)</a:t>
            </a:r>
            <a:r>
              <a:rPr lang="en-US" sz="3600" dirty="0" smtClean="0">
                <a:solidFill>
                  <a:schemeClr val="tx1"/>
                </a:solidFill>
                <a:ea typeface="Arial Unicode MS" pitchFamily="34" charset="-128"/>
                <a:cs typeface="Arial Unicode MS" pitchFamily="34" charset="-128"/>
              </a:rPr>
              <a:t>, </a:t>
            </a:r>
            <a:r>
              <a:rPr lang="en-US" sz="3600" dirty="0" err="1" smtClean="0">
                <a:solidFill>
                  <a:schemeClr val="tx1"/>
                </a:solidFill>
                <a:ea typeface="Arial Unicode MS" pitchFamily="34" charset="-128"/>
                <a:cs typeface="Arial Unicode MS" pitchFamily="34" charset="-128"/>
              </a:rPr>
              <a:t>menjelaskan</a:t>
            </a:r>
            <a:r>
              <a:rPr lang="en-US" sz="3600" dirty="0" smtClean="0">
                <a:solidFill>
                  <a:schemeClr val="tx1"/>
                </a:solidFill>
                <a:ea typeface="Arial Unicode MS" pitchFamily="34" charset="-128"/>
                <a:cs typeface="Arial Unicode MS" pitchFamily="34" charset="-128"/>
              </a:rPr>
              <a:t> </a:t>
            </a:r>
            <a:r>
              <a:rPr lang="en-US" sz="3600" dirty="0" err="1" smtClean="0">
                <a:solidFill>
                  <a:schemeClr val="tx1"/>
                </a:solidFill>
                <a:ea typeface="Arial Unicode MS" pitchFamily="34" charset="-128"/>
                <a:cs typeface="Arial Unicode MS" pitchFamily="34" charset="-128"/>
              </a:rPr>
              <a:t>lebih</a:t>
            </a:r>
            <a:r>
              <a:rPr lang="en-US" sz="3600" dirty="0" smtClean="0">
                <a:solidFill>
                  <a:schemeClr val="tx1"/>
                </a:solidFill>
                <a:ea typeface="Arial Unicode MS" pitchFamily="34" charset="-128"/>
                <a:cs typeface="Arial Unicode MS" pitchFamily="34" charset="-128"/>
              </a:rPr>
              <a:t> </a:t>
            </a:r>
            <a:r>
              <a:rPr lang="en-US" sz="3600" dirty="0" err="1" smtClean="0">
                <a:solidFill>
                  <a:schemeClr val="tx1"/>
                </a:solidFill>
                <a:ea typeface="Arial Unicode MS" pitchFamily="34" charset="-128"/>
                <a:cs typeface="Arial Unicode MS" pitchFamily="34" charset="-128"/>
              </a:rPr>
              <a:t>lanjut</a:t>
            </a:r>
            <a:r>
              <a:rPr lang="en-US" sz="3600" dirty="0" smtClean="0">
                <a:solidFill>
                  <a:schemeClr val="tx1"/>
                </a:solidFill>
                <a:ea typeface="Arial Unicode MS" pitchFamily="34" charset="-128"/>
                <a:cs typeface="Arial Unicode MS" pitchFamily="34" charset="-128"/>
              </a:rPr>
              <a:t>                        </a:t>
            </a:r>
            <a:r>
              <a:rPr lang="en-US" sz="3600" dirty="0" err="1" smtClean="0">
                <a:solidFill>
                  <a:schemeClr val="tx1"/>
                </a:solidFill>
                <a:ea typeface="Arial Unicode MS" pitchFamily="34" charset="-128"/>
                <a:cs typeface="Arial Unicode MS" pitchFamily="34" charset="-128"/>
              </a:rPr>
              <a:t>kategori</a:t>
            </a:r>
            <a:r>
              <a:rPr lang="en-US" sz="3600" dirty="0" smtClean="0">
                <a:solidFill>
                  <a:schemeClr val="tx1"/>
                </a:solidFill>
                <a:ea typeface="Arial Unicode MS" pitchFamily="34" charset="-128"/>
                <a:cs typeface="Arial Unicode MS" pitchFamily="34" charset="-128"/>
              </a:rPr>
              <a:t> </a:t>
            </a:r>
            <a:r>
              <a:rPr lang="en-US" sz="3600" dirty="0" err="1" smtClean="0">
                <a:solidFill>
                  <a:schemeClr val="tx1"/>
                </a:solidFill>
                <a:ea typeface="Arial Unicode MS" pitchFamily="34" charset="-128"/>
                <a:cs typeface="Arial Unicode MS" pitchFamily="34" charset="-128"/>
              </a:rPr>
              <a:t>perilaku</a:t>
            </a:r>
            <a:r>
              <a:rPr lang="en-US" sz="3600" dirty="0" smtClean="0">
                <a:solidFill>
                  <a:schemeClr val="tx1"/>
                </a:solidFill>
                <a:ea typeface="Arial Unicode MS" pitchFamily="34" charset="-128"/>
                <a:cs typeface="Arial Unicode MS" pitchFamily="34" charset="-128"/>
              </a:rPr>
              <a:t>                 abnormal ; </a:t>
            </a:r>
          </a:p>
          <a:p>
            <a:pPr marL="114300" indent="0" algn="ctr">
              <a:buNone/>
            </a:pPr>
            <a:endParaRPr lang="en-US" sz="4000" dirty="0" smtClean="0">
              <a:solidFill>
                <a:schemeClr val="tx1"/>
              </a:solidFill>
              <a:ea typeface="Arial Unicode MS" pitchFamily="34" charset="-128"/>
              <a:cs typeface="Arial Unicode MS" pitchFamily="34" charset="-128"/>
            </a:endParaRPr>
          </a:p>
          <a:p>
            <a:pPr marL="114300" indent="0" algn="ctr">
              <a:buNone/>
            </a:pPr>
            <a:endParaRPr lang="en-US" sz="4000" dirty="0">
              <a:solidFill>
                <a:schemeClr val="tx1"/>
              </a:solidFill>
              <a:ea typeface="Arial Unicode MS" pitchFamily="34" charset="-128"/>
              <a:cs typeface="Arial Unicode MS" pitchFamily="34" charset="-128"/>
            </a:endParaRPr>
          </a:p>
          <a:p>
            <a:pPr marL="114300" indent="0">
              <a:buNone/>
            </a:pPr>
            <a:endParaRPr lang="en-US" dirty="0"/>
          </a:p>
        </p:txBody>
      </p:sp>
      <p:graphicFrame>
        <p:nvGraphicFramePr>
          <p:cNvPr id="4" name="Diagram 3"/>
          <p:cNvGraphicFramePr/>
          <p:nvPr>
            <p:extLst>
              <p:ext uri="{D42A27DB-BD31-4B8C-83A1-F6EECF244321}">
                <p14:modId xmlns:p14="http://schemas.microsoft.com/office/powerpoint/2010/main" val="1946975748"/>
              </p:ext>
            </p:extLst>
          </p:nvPr>
        </p:nvGraphicFramePr>
        <p:xfrm>
          <a:off x="533400" y="1600200"/>
          <a:ext cx="80772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85648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304800"/>
            <a:ext cx="8534400" cy="6172200"/>
          </a:xfrm>
        </p:spPr>
        <p:txBody>
          <a:bodyPr>
            <a:normAutofit fontScale="92500"/>
          </a:bodyPr>
          <a:lstStyle/>
          <a:p>
            <a:pPr marL="114300" indent="0" algn="ctr">
              <a:buNone/>
            </a:pPr>
            <a:r>
              <a:rPr lang="en-US" sz="4000" dirty="0" smtClean="0">
                <a:solidFill>
                  <a:schemeClr val="tx1"/>
                </a:solidFill>
                <a:ea typeface="Arial Unicode MS" pitchFamily="34" charset="-128"/>
                <a:cs typeface="Arial Unicode MS" pitchFamily="34" charset="-128"/>
              </a:rPr>
              <a:t>…</a:t>
            </a:r>
            <a:r>
              <a:rPr lang="en-US" sz="4000" dirty="0" err="1" smtClean="0">
                <a:solidFill>
                  <a:schemeClr val="tx1"/>
                </a:solidFill>
                <a:ea typeface="Arial Unicode MS" pitchFamily="34" charset="-128"/>
                <a:cs typeface="Arial Unicode MS" pitchFamily="34" charset="-128"/>
              </a:rPr>
              <a:t>Sehingga</a:t>
            </a:r>
            <a:r>
              <a:rPr lang="en-US" sz="4000" dirty="0" smtClean="0">
                <a:solidFill>
                  <a:schemeClr val="tx1"/>
                </a:solidFill>
                <a:ea typeface="Arial Unicode MS" pitchFamily="34" charset="-128"/>
                <a:cs typeface="Arial Unicode MS" pitchFamily="34" charset="-128"/>
              </a:rPr>
              <a:t>…                                             “</a:t>
            </a:r>
            <a:r>
              <a:rPr lang="en-US" sz="4000" b="1" u="sng" dirty="0" smtClean="0">
                <a:solidFill>
                  <a:schemeClr val="tx1"/>
                </a:solidFill>
                <a:ea typeface="Arial Unicode MS" pitchFamily="34" charset="-128"/>
                <a:cs typeface="Arial Unicode MS" pitchFamily="34" charset="-128"/>
              </a:rPr>
              <a:t>Psi </a:t>
            </a:r>
            <a:r>
              <a:rPr lang="en-US" sz="4000" b="1" u="sng" dirty="0">
                <a:solidFill>
                  <a:schemeClr val="tx1"/>
                </a:solidFill>
                <a:ea typeface="Arial Unicode MS" pitchFamily="34" charset="-128"/>
                <a:cs typeface="Arial Unicode MS" pitchFamily="34" charset="-128"/>
              </a:rPr>
              <a:t>Abnormal </a:t>
            </a:r>
            <a:r>
              <a:rPr lang="en-US" sz="4000" b="1" u="sng" dirty="0" smtClean="0">
                <a:solidFill>
                  <a:schemeClr val="tx1"/>
                </a:solidFill>
                <a:ea typeface="Arial Unicode MS" pitchFamily="34" charset="-128"/>
                <a:cs typeface="Arial Unicode MS" pitchFamily="34" charset="-128"/>
              </a:rPr>
              <a:t>&amp; </a:t>
            </a:r>
            <a:r>
              <a:rPr lang="en-US" sz="4000" b="1" u="sng" dirty="0" err="1">
                <a:solidFill>
                  <a:schemeClr val="tx1"/>
                </a:solidFill>
                <a:ea typeface="Arial Unicode MS" pitchFamily="34" charset="-128"/>
                <a:cs typeface="Arial Unicode MS" pitchFamily="34" charset="-128"/>
              </a:rPr>
              <a:t>Psikopatologi</a:t>
            </a:r>
            <a:r>
              <a:rPr lang="en-US" sz="4000" dirty="0">
                <a:solidFill>
                  <a:schemeClr val="tx1"/>
                </a:solidFill>
                <a:ea typeface="Arial Unicode MS" pitchFamily="34" charset="-128"/>
                <a:cs typeface="Arial Unicode MS" pitchFamily="34" charset="-128"/>
              </a:rPr>
              <a:t>” </a:t>
            </a:r>
          </a:p>
          <a:p>
            <a:pPr lvl="0" algn="ct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Ilmu</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yg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mempelajari</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sifat</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maupun</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perkembangan</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Gg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jiwa</a:t>
            </a:r>
            <a:endParaRPr lang="en-US" sz="4000" dirty="0">
              <a:solidFill>
                <a:schemeClr val="tx1"/>
              </a:solidFill>
              <a:ea typeface="Arial Unicode MS" pitchFamily="34" charset="-128"/>
              <a:cs typeface="Arial Unicode MS" pitchFamily="34" charset="-128"/>
            </a:endParaRPr>
          </a:p>
          <a:p>
            <a:pPr lvl="0" algn="ct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Ilmu</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yg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mempelajari</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mengapa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individu</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berperilaku</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berpikir</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&amp; </a:t>
            </a:r>
            <a:r>
              <a:rPr lang="en-US" sz="4000" dirty="0" err="1">
                <a:solidFill>
                  <a:schemeClr val="tx1"/>
                </a:solidFill>
                <a:ea typeface="Arial Unicode MS" pitchFamily="34" charset="-128"/>
                <a:cs typeface="Arial Unicode MS" pitchFamily="34" charset="-128"/>
              </a:rPr>
              <a:t>merasa</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dlm</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cara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yg</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tidak</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diharapkan</a:t>
            </a:r>
            <a:endParaRPr lang="en-US" sz="4000" dirty="0">
              <a:solidFill>
                <a:schemeClr val="tx1"/>
              </a:solidFill>
              <a:ea typeface="Arial Unicode MS" pitchFamily="34" charset="-128"/>
              <a:cs typeface="Arial Unicode MS" pitchFamily="34" charset="-128"/>
            </a:endParaRPr>
          </a:p>
          <a:p>
            <a:pPr lvl="0" algn="ct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Ilmu</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yg</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mencegah</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mengurangi</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maupun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menyembuhkan</a:t>
            </a:r>
            <a:endParaRPr lang="en-US" sz="4000" dirty="0">
              <a:solidFill>
                <a:schemeClr val="tx1"/>
              </a:solidFill>
              <a:ea typeface="Arial Unicode MS" pitchFamily="34" charset="-128"/>
              <a:cs typeface="Arial Unicode MS" pitchFamily="34" charset="-128"/>
            </a:endParaRPr>
          </a:p>
          <a:p>
            <a:endParaRPr lang="en-US" dirty="0"/>
          </a:p>
        </p:txBody>
      </p:sp>
    </p:spTree>
    <p:extLst>
      <p:ext uri="{BB962C8B-B14F-4D97-AF65-F5344CB8AC3E}">
        <p14:creationId xmlns:p14="http://schemas.microsoft.com/office/powerpoint/2010/main" val="38650982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2104084452"/>
              </p:ext>
            </p:extLst>
          </p:nvPr>
        </p:nvGraphicFramePr>
        <p:xfrm>
          <a:off x="381000" y="381000"/>
          <a:ext cx="82296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23297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7"/>
          <p:cNvGraphicFramePr>
            <a:graphicFrameLocks/>
          </p:cNvGraphicFramePr>
          <p:nvPr>
            <p:extLst>
              <p:ext uri="{D42A27DB-BD31-4B8C-83A1-F6EECF244321}">
                <p14:modId xmlns:p14="http://schemas.microsoft.com/office/powerpoint/2010/main" val="3840930993"/>
              </p:ext>
            </p:extLst>
          </p:nvPr>
        </p:nvGraphicFramePr>
        <p:xfrm>
          <a:off x="228600" y="990600"/>
          <a:ext cx="86868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1080655" y="148679"/>
            <a:ext cx="2244525" cy="769441"/>
          </a:xfrm>
          <a:prstGeom prst="rect">
            <a:avLst/>
          </a:prstGeom>
          <a:noFill/>
        </p:spPr>
        <p:txBody>
          <a:bodyPr wrap="none" rtlCol="0">
            <a:spAutoFit/>
          </a:bodyPr>
          <a:lstStyle/>
          <a:p>
            <a:r>
              <a:rPr lang="en-US" sz="4400" dirty="0" err="1" smtClean="0">
                <a:latin typeface="Aharoni" pitchFamily="2" charset="-79"/>
                <a:cs typeface="Aharoni" pitchFamily="2" charset="-79"/>
              </a:rPr>
              <a:t>Sejarah</a:t>
            </a:r>
            <a:endParaRPr lang="en-US" sz="4400" dirty="0">
              <a:latin typeface="Aharoni" pitchFamily="2" charset="-79"/>
              <a:cs typeface="Aharoni" pitchFamily="2" charset="-79"/>
            </a:endParaRPr>
          </a:p>
        </p:txBody>
      </p:sp>
    </p:spTree>
    <p:extLst>
      <p:ext uri="{BB962C8B-B14F-4D97-AF65-F5344CB8AC3E}">
        <p14:creationId xmlns:p14="http://schemas.microsoft.com/office/powerpoint/2010/main" val="40021504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u="sng" dirty="0" err="1" smtClean="0">
                <a:solidFill>
                  <a:schemeClr val="tx1"/>
                </a:solidFill>
                <a:latin typeface="+mn-lt"/>
              </a:rPr>
              <a:t>Masa</a:t>
            </a:r>
            <a:r>
              <a:rPr lang="en-US" sz="4000" u="sng" dirty="0" smtClean="0">
                <a:solidFill>
                  <a:schemeClr val="tx1"/>
                </a:solidFill>
                <a:latin typeface="+mn-lt"/>
              </a:rPr>
              <a:t> </a:t>
            </a:r>
            <a:r>
              <a:rPr lang="en-US" sz="4000" u="sng" dirty="0" err="1" smtClean="0">
                <a:solidFill>
                  <a:schemeClr val="tx1"/>
                </a:solidFill>
                <a:latin typeface="+mn-lt"/>
              </a:rPr>
              <a:t>Demonologi</a:t>
            </a:r>
            <a:r>
              <a:rPr lang="en-US" sz="4000" u="sng" dirty="0" smtClean="0">
                <a:solidFill>
                  <a:schemeClr val="tx1"/>
                </a:solidFill>
                <a:latin typeface="+mn-lt"/>
              </a:rPr>
              <a:t> </a:t>
            </a:r>
            <a:r>
              <a:rPr lang="en-US" sz="4000" u="sng" dirty="0" err="1" smtClean="0">
                <a:solidFill>
                  <a:schemeClr val="tx1"/>
                </a:solidFill>
                <a:latin typeface="+mn-lt"/>
              </a:rPr>
              <a:t>awal</a:t>
            </a:r>
            <a:endParaRPr lang="en-US" sz="4000" u="sng" dirty="0">
              <a:solidFill>
                <a:schemeClr val="tx1"/>
              </a:solidFill>
              <a:latin typeface="+mn-lt"/>
            </a:endParaRPr>
          </a:p>
        </p:txBody>
      </p:sp>
      <p:pic>
        <p:nvPicPr>
          <p:cNvPr id="4" name="Picture 2" descr="C:\Users\WINDOWS-7\Downloads\abad-pertengahan-11.png"/>
          <p:cNvPicPr>
            <a:picLocks noGrp="1" noChangeAspect="1" noChangeArrowheads="1"/>
          </p:cNvPicPr>
          <p:nvPr>
            <p:ph idx="1"/>
          </p:nvPr>
        </p:nvPicPr>
        <p:blipFill>
          <a:blip r:embed="rId2"/>
          <a:stretch>
            <a:fillRect/>
          </a:stretch>
        </p:blipFill>
        <p:spPr bwMode="auto">
          <a:xfrm>
            <a:off x="304800" y="1371600"/>
            <a:ext cx="8534399" cy="5257800"/>
          </a:xfrm>
          <a:prstGeom prst="rect">
            <a:avLst/>
          </a:prstGeom>
          <a:ln>
            <a:noFill/>
          </a:ln>
          <a:effectLst>
            <a:softEdge rad="112500"/>
          </a:effectLst>
        </p:spPr>
      </p:pic>
    </p:spTree>
    <p:extLst>
      <p:ext uri="{BB962C8B-B14F-4D97-AF65-F5344CB8AC3E}">
        <p14:creationId xmlns:p14="http://schemas.microsoft.com/office/powerpoint/2010/main" val="22618501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okky\Desktop\New folder (2)\exorcism.jpg"/>
          <p:cNvPicPr>
            <a:picLocks noChangeAspect="1" noChangeArrowheads="1"/>
          </p:cNvPicPr>
          <p:nvPr/>
        </p:nvPicPr>
        <p:blipFill>
          <a:blip r:embed="rId2"/>
          <a:stretch>
            <a:fillRect/>
          </a:stretch>
        </p:blipFill>
        <p:spPr bwMode="auto">
          <a:xfrm>
            <a:off x="304800" y="304800"/>
            <a:ext cx="8534400" cy="6248400"/>
          </a:xfrm>
          <a:prstGeom prst="rect">
            <a:avLst/>
          </a:prstGeom>
          <a:ln>
            <a:noFill/>
          </a:ln>
          <a:effectLst>
            <a:softEdge rad="112500"/>
          </a:effectLst>
        </p:spPr>
      </p:pic>
    </p:spTree>
    <p:extLst>
      <p:ext uri="{BB962C8B-B14F-4D97-AF65-F5344CB8AC3E}">
        <p14:creationId xmlns:p14="http://schemas.microsoft.com/office/powerpoint/2010/main" val="40417344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u="sng" dirty="0" err="1" smtClean="0">
                <a:solidFill>
                  <a:schemeClr val="tx1"/>
                </a:solidFill>
                <a:latin typeface="+mn-lt"/>
              </a:rPr>
              <a:t>Masa</a:t>
            </a:r>
            <a:r>
              <a:rPr lang="en-US" sz="4000" u="sng" dirty="0" smtClean="0">
                <a:solidFill>
                  <a:schemeClr val="tx1"/>
                </a:solidFill>
                <a:latin typeface="+mn-lt"/>
              </a:rPr>
              <a:t> </a:t>
            </a:r>
            <a:r>
              <a:rPr lang="en-US" sz="4000" u="sng" dirty="0" err="1" smtClean="0">
                <a:solidFill>
                  <a:schemeClr val="tx1"/>
                </a:solidFill>
                <a:latin typeface="+mn-lt"/>
              </a:rPr>
              <a:t>somatogenesis</a:t>
            </a:r>
            <a:endParaRPr lang="en-US" sz="4000" u="sng" dirty="0">
              <a:solidFill>
                <a:schemeClr val="tx1"/>
              </a:solidFill>
              <a:latin typeface="+mn-lt"/>
            </a:endParaRPr>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76600" y="1371600"/>
            <a:ext cx="5029200" cy="51054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04800" y="3048000"/>
            <a:ext cx="2871299" cy="1323439"/>
          </a:xfrm>
          <a:prstGeom prst="rect">
            <a:avLst/>
          </a:prstGeom>
          <a:noFill/>
        </p:spPr>
        <p:txBody>
          <a:bodyPr wrap="none" rtlCol="0">
            <a:spAutoFit/>
          </a:bodyPr>
          <a:lstStyle/>
          <a:p>
            <a:r>
              <a:rPr lang="en-US" sz="4000" dirty="0" err="1" smtClean="0"/>
              <a:t>Tokohnya</a:t>
            </a:r>
            <a:r>
              <a:rPr lang="en-US" sz="4000" dirty="0" smtClean="0"/>
              <a:t>  </a:t>
            </a:r>
          </a:p>
          <a:p>
            <a:r>
              <a:rPr lang="en-US" sz="4000" dirty="0" err="1" smtClean="0"/>
              <a:t>Hipocrates</a:t>
            </a:r>
            <a:endParaRPr lang="en-US" sz="4000" dirty="0"/>
          </a:p>
        </p:txBody>
      </p:sp>
    </p:spTree>
    <p:extLst>
      <p:ext uri="{BB962C8B-B14F-4D97-AF65-F5344CB8AC3E}">
        <p14:creationId xmlns:p14="http://schemas.microsoft.com/office/powerpoint/2010/main" val="15154450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760533579"/>
              </p:ext>
            </p:extLst>
          </p:nvPr>
        </p:nvGraphicFramePr>
        <p:xfrm>
          <a:off x="304800" y="457200"/>
          <a:ext cx="853440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17373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3"/>
          <p:cNvSpPr/>
          <p:nvPr/>
        </p:nvSpPr>
        <p:spPr>
          <a:xfrm>
            <a:off x="381000" y="381000"/>
            <a:ext cx="8382000" cy="6172200"/>
          </a:xfrm>
          <a:prstGeom prst="horizontalScroll">
            <a:avLst/>
          </a:prstGeom>
          <a:solidFill>
            <a:schemeClr val="accent3">
              <a:lumMod val="40000"/>
              <a:lumOff val="6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err="1">
                <a:ea typeface="Arial Unicode MS" pitchFamily="34" charset="-128"/>
                <a:cs typeface="Arial Unicode MS" pitchFamily="34" charset="-128"/>
              </a:rPr>
              <a:t>M</a:t>
            </a:r>
            <a:r>
              <a:rPr lang="en-US" sz="4000" dirty="0" err="1" smtClean="0">
                <a:ea typeface="Arial Unicode MS" pitchFamily="34" charset="-128"/>
                <a:cs typeface="Arial Unicode MS" pitchFamily="34" charset="-128"/>
              </a:rPr>
              <a:t>enyatakan</a:t>
            </a:r>
            <a:r>
              <a:rPr lang="en-US" sz="4000" dirty="0" smtClean="0">
                <a:ea typeface="Arial Unicode MS" pitchFamily="34" charset="-128"/>
                <a:cs typeface="Arial Unicode MS" pitchFamily="34" charset="-128"/>
              </a:rPr>
              <a:t> pula </a:t>
            </a:r>
            <a:r>
              <a:rPr lang="en-US" sz="4000" dirty="0" err="1" smtClean="0">
                <a:ea typeface="Arial Unicode MS" pitchFamily="34" charset="-128"/>
                <a:cs typeface="Arial Unicode MS" pitchFamily="34" charset="-128"/>
              </a:rPr>
              <a:t>bahwa</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fungsi</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otak</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yg</a:t>
            </a:r>
            <a:r>
              <a:rPr lang="en-US" sz="4000" dirty="0" smtClean="0">
                <a:ea typeface="Arial Unicode MS" pitchFamily="34" charset="-128"/>
                <a:cs typeface="Arial Unicode MS" pitchFamily="34" charset="-128"/>
              </a:rPr>
              <a:t> normal </a:t>
            </a:r>
            <a:r>
              <a:rPr lang="en-US" sz="4000" dirty="0" err="1" smtClean="0">
                <a:ea typeface="Arial Unicode MS" pitchFamily="34" charset="-128"/>
                <a:cs typeface="Arial Unicode MS" pitchFamily="34" charset="-128"/>
              </a:rPr>
              <a:t>serta</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kesmen</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individu</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bergantung</a:t>
            </a:r>
            <a:r>
              <a:rPr lang="en-US" sz="4000" dirty="0" smtClean="0">
                <a:ea typeface="Arial Unicode MS" pitchFamily="34" charset="-128"/>
                <a:cs typeface="Arial Unicode MS" pitchFamily="34" charset="-128"/>
              </a:rPr>
              <a:t> </a:t>
            </a:r>
            <a:r>
              <a:rPr lang="en-US" sz="4000" dirty="0" err="1" smtClean="0">
                <a:ea typeface="Arial Unicode MS" pitchFamily="34" charset="-128"/>
                <a:cs typeface="Arial Unicode MS" pitchFamily="34" charset="-128"/>
              </a:rPr>
              <a:t>pada</a:t>
            </a:r>
            <a:r>
              <a:rPr lang="en-US" sz="4000" dirty="0" smtClean="0">
                <a:ea typeface="Arial Unicode MS" pitchFamily="34" charset="-128"/>
                <a:cs typeface="Arial Unicode MS" pitchFamily="34" charset="-128"/>
              </a:rPr>
              <a:t> ”</a:t>
            </a:r>
            <a:r>
              <a:rPr lang="en-US" sz="4000" dirty="0" err="1" smtClean="0">
                <a:latin typeface="Brush Script MT" pitchFamily="66" charset="0"/>
                <a:ea typeface="Arial Unicode MS" pitchFamily="34" charset="-128"/>
                <a:cs typeface="Arial Unicode MS" pitchFamily="34" charset="-128"/>
              </a:rPr>
              <a:t>keseimbangan</a:t>
            </a:r>
            <a:r>
              <a:rPr lang="en-US" sz="4000" dirty="0" smtClean="0">
                <a:latin typeface="Brush Script MT" pitchFamily="66" charset="0"/>
                <a:ea typeface="Arial Unicode MS" pitchFamily="34" charset="-128"/>
                <a:cs typeface="Arial Unicode MS" pitchFamily="34" charset="-128"/>
              </a:rPr>
              <a:t> 4 </a:t>
            </a:r>
            <a:r>
              <a:rPr lang="en-US" sz="4000" dirty="0" err="1" smtClean="0">
                <a:latin typeface="Brush Script MT" pitchFamily="66" charset="0"/>
                <a:ea typeface="Arial Unicode MS" pitchFamily="34" charset="-128"/>
                <a:cs typeface="Arial Unicode MS" pitchFamily="34" charset="-128"/>
              </a:rPr>
              <a:t>cairan</a:t>
            </a:r>
            <a:r>
              <a:rPr lang="en-US" sz="4000" dirty="0" smtClean="0">
                <a:latin typeface="Brush Script MT" pitchFamily="66" charset="0"/>
                <a:ea typeface="Arial Unicode MS" pitchFamily="34" charset="-128"/>
                <a:cs typeface="Arial Unicode MS" pitchFamily="34" charset="-128"/>
              </a:rPr>
              <a:t> </a:t>
            </a:r>
            <a:r>
              <a:rPr lang="en-US" sz="4000" dirty="0" err="1" smtClean="0">
                <a:latin typeface="Brush Script MT" pitchFamily="66" charset="0"/>
                <a:ea typeface="Arial Unicode MS" pitchFamily="34" charset="-128"/>
                <a:cs typeface="Arial Unicode MS" pitchFamily="34" charset="-128"/>
              </a:rPr>
              <a:t>tubuh</a:t>
            </a:r>
            <a:r>
              <a:rPr lang="en-US" sz="4000" dirty="0" smtClean="0">
                <a:ea typeface="Arial Unicode MS" pitchFamily="34" charset="-128"/>
                <a:cs typeface="Arial Unicode MS" pitchFamily="34" charset="-128"/>
              </a:rPr>
              <a:t> “</a:t>
            </a:r>
            <a:endParaRPr lang="en-US" sz="4000" dirty="0"/>
          </a:p>
        </p:txBody>
      </p:sp>
    </p:spTree>
    <p:extLst>
      <p:ext uri="{BB962C8B-B14F-4D97-AF65-F5344CB8AC3E}">
        <p14:creationId xmlns:p14="http://schemas.microsoft.com/office/powerpoint/2010/main" val="36358883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3151408262"/>
              </p:ext>
            </p:extLst>
          </p:nvPr>
        </p:nvGraphicFramePr>
        <p:xfrm>
          <a:off x="457200" y="533400"/>
          <a:ext cx="8229600" cy="5668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30978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60672" cy="1039427"/>
          </a:xfrm>
        </p:spPr>
        <p:txBody>
          <a:bodyPr>
            <a:noAutofit/>
          </a:bodyPr>
          <a:lstStyle/>
          <a:p>
            <a:r>
              <a:rPr lang="en-US" sz="3600" u="sng" dirty="0" err="1" smtClean="0">
                <a:solidFill>
                  <a:schemeClr val="tx1"/>
                </a:solidFill>
                <a:latin typeface="+mn-lt"/>
              </a:rPr>
              <a:t>Masa</a:t>
            </a:r>
            <a:r>
              <a:rPr lang="en-US" sz="3600" u="sng" dirty="0" smtClean="0">
                <a:solidFill>
                  <a:schemeClr val="tx1"/>
                </a:solidFill>
                <a:latin typeface="+mn-lt"/>
              </a:rPr>
              <a:t> orang </a:t>
            </a:r>
            <a:r>
              <a:rPr lang="en-US" sz="3600" u="sng" dirty="0" err="1" smtClean="0">
                <a:solidFill>
                  <a:schemeClr val="tx1"/>
                </a:solidFill>
                <a:latin typeface="+mn-lt"/>
              </a:rPr>
              <a:t>sakit</a:t>
            </a:r>
            <a:r>
              <a:rPr lang="en-US" sz="3600" u="sng" dirty="0" smtClean="0">
                <a:solidFill>
                  <a:schemeClr val="tx1"/>
                </a:solidFill>
                <a:latin typeface="+mn-lt"/>
              </a:rPr>
              <a:t> </a:t>
            </a:r>
            <a:r>
              <a:rPr lang="en-US" sz="3600" u="sng" dirty="0" err="1" smtClean="0">
                <a:solidFill>
                  <a:schemeClr val="tx1"/>
                </a:solidFill>
                <a:latin typeface="+mn-lt"/>
              </a:rPr>
              <a:t>jiwa</a:t>
            </a:r>
            <a:r>
              <a:rPr lang="en-US" sz="3600" u="sng" dirty="0" smtClean="0">
                <a:solidFill>
                  <a:schemeClr val="tx1"/>
                </a:solidFill>
                <a:latin typeface="+mn-lt"/>
              </a:rPr>
              <a:t> </a:t>
            </a:r>
            <a:r>
              <a:rPr lang="en-US" sz="3600" u="sng" dirty="0" err="1" smtClean="0">
                <a:solidFill>
                  <a:schemeClr val="tx1"/>
                </a:solidFill>
                <a:latin typeface="+mn-lt"/>
              </a:rPr>
              <a:t>dianggap</a:t>
            </a:r>
            <a:r>
              <a:rPr lang="en-US" sz="3600" u="sng" dirty="0" smtClean="0">
                <a:solidFill>
                  <a:schemeClr val="tx1"/>
                </a:solidFill>
                <a:latin typeface="+mn-lt"/>
              </a:rPr>
              <a:t> </a:t>
            </a:r>
            <a:r>
              <a:rPr lang="en-US" sz="3600" u="sng" dirty="0" err="1" smtClean="0">
                <a:solidFill>
                  <a:schemeClr val="tx1"/>
                </a:solidFill>
                <a:latin typeface="+mn-lt"/>
              </a:rPr>
              <a:t>sebagai</a:t>
            </a:r>
            <a:r>
              <a:rPr lang="en-US" sz="3600" u="sng" dirty="0" smtClean="0">
                <a:solidFill>
                  <a:schemeClr val="tx1"/>
                </a:solidFill>
                <a:latin typeface="+mn-lt"/>
              </a:rPr>
              <a:t> </a:t>
            </a:r>
            <a:r>
              <a:rPr lang="en-US" sz="3600" u="sng" dirty="0" err="1" smtClean="0">
                <a:solidFill>
                  <a:schemeClr val="tx1"/>
                </a:solidFill>
                <a:latin typeface="+mn-lt"/>
              </a:rPr>
              <a:t>tukang</a:t>
            </a:r>
            <a:r>
              <a:rPr lang="en-US" sz="3600" u="sng" dirty="0" smtClean="0">
                <a:solidFill>
                  <a:schemeClr val="tx1"/>
                </a:solidFill>
                <a:latin typeface="+mn-lt"/>
              </a:rPr>
              <a:t> </a:t>
            </a:r>
            <a:r>
              <a:rPr lang="en-US" sz="3600" u="sng" dirty="0" err="1" smtClean="0">
                <a:solidFill>
                  <a:schemeClr val="tx1"/>
                </a:solidFill>
                <a:latin typeface="+mn-lt"/>
              </a:rPr>
              <a:t>sihir</a:t>
            </a:r>
            <a:endParaRPr lang="en-US" sz="3600" u="sng" dirty="0">
              <a:solidFill>
                <a:schemeClr val="tx1"/>
              </a:solidFill>
              <a:latin typeface="+mn-lt"/>
            </a:endParaRPr>
          </a:p>
        </p:txBody>
      </p:sp>
      <p:pic>
        <p:nvPicPr>
          <p:cNvPr id="4" name="Picture 2" descr="C:\Users\WINDOWS-7\Downloads\hukuman dibakar.jpg"/>
          <p:cNvPicPr>
            <a:picLocks noGrp="1" noChangeAspect="1" noChangeArrowheads="1"/>
          </p:cNvPicPr>
          <p:nvPr>
            <p:ph idx="1"/>
          </p:nvPr>
        </p:nvPicPr>
        <p:blipFill>
          <a:blip r:embed="rId2"/>
          <a:srcRect/>
          <a:stretch>
            <a:fillRect/>
          </a:stretch>
        </p:blipFill>
        <p:spPr bwMode="auto">
          <a:xfrm>
            <a:off x="228600" y="1447800"/>
            <a:ext cx="8686800" cy="5257800"/>
          </a:xfrm>
          <a:prstGeom prst="rect">
            <a:avLst/>
          </a:prstGeom>
          <a:ln>
            <a:noFill/>
          </a:ln>
          <a:effectLst>
            <a:softEdge rad="112500"/>
          </a:effectLst>
        </p:spPr>
      </p:pic>
    </p:spTree>
    <p:extLst>
      <p:ext uri="{BB962C8B-B14F-4D97-AF65-F5344CB8AC3E}">
        <p14:creationId xmlns:p14="http://schemas.microsoft.com/office/powerpoint/2010/main" val="20522794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3"/>
            <a:ext cx="8260672" cy="810828"/>
          </a:xfrm>
        </p:spPr>
        <p:txBody>
          <a:bodyPr>
            <a:normAutofit/>
          </a:bodyPr>
          <a:lstStyle/>
          <a:p>
            <a:r>
              <a:rPr lang="en-US" sz="3600" u="sng" dirty="0" err="1" smtClean="0">
                <a:solidFill>
                  <a:schemeClr val="tx1"/>
                </a:solidFill>
                <a:latin typeface="+mn-lt"/>
              </a:rPr>
              <a:t>Masa</a:t>
            </a:r>
            <a:r>
              <a:rPr lang="en-US" sz="3600" u="sng" dirty="0" smtClean="0">
                <a:solidFill>
                  <a:schemeClr val="tx1"/>
                </a:solidFill>
                <a:latin typeface="+mn-lt"/>
              </a:rPr>
              <a:t> </a:t>
            </a:r>
            <a:r>
              <a:rPr lang="en-US" sz="3600" u="sng" dirty="0" err="1" smtClean="0">
                <a:solidFill>
                  <a:schemeClr val="tx1"/>
                </a:solidFill>
                <a:latin typeface="+mn-lt"/>
              </a:rPr>
              <a:t>perkembangan</a:t>
            </a:r>
            <a:r>
              <a:rPr lang="en-US" sz="3600" u="sng" dirty="0" smtClean="0">
                <a:solidFill>
                  <a:schemeClr val="tx1"/>
                </a:solidFill>
                <a:latin typeface="+mn-lt"/>
              </a:rPr>
              <a:t> asylum</a:t>
            </a:r>
            <a:endParaRPr lang="en-US" sz="3600" u="sng" dirty="0">
              <a:solidFill>
                <a:schemeClr val="tx1"/>
              </a:solidFill>
              <a:latin typeface="+mn-lt"/>
            </a:endParaRPr>
          </a:p>
        </p:txBody>
      </p:sp>
      <p:pic>
        <p:nvPicPr>
          <p:cNvPr id="4" name="Content Placeholder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1219200"/>
            <a:ext cx="8839199" cy="54864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359944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User\Downloads\InsaneAsylum-1.jpg"/>
          <p:cNvPicPr>
            <a:picLocks noGrp="1" noChangeAspect="1" noChangeArrowheads="1"/>
          </p:cNvPicPr>
          <p:nvPr>
            <p:ph idx="4294967295"/>
          </p:nvPr>
        </p:nvPicPr>
        <p:blipFill>
          <a:blip r:embed="rId2"/>
          <a:srcRect/>
          <a:stretch>
            <a:fillRect/>
          </a:stretch>
        </p:blipFill>
        <p:spPr bwMode="auto">
          <a:xfrm>
            <a:off x="304800" y="304800"/>
            <a:ext cx="8610600" cy="6324600"/>
          </a:xfrm>
          <a:prstGeom prst="rect">
            <a:avLst/>
          </a:prstGeom>
          <a:ln>
            <a:noFill/>
          </a:ln>
          <a:effectLst>
            <a:softEdge rad="112500"/>
          </a:effectLst>
        </p:spPr>
      </p:pic>
    </p:spTree>
    <p:extLst>
      <p:ext uri="{BB962C8B-B14F-4D97-AF65-F5344CB8AC3E}">
        <p14:creationId xmlns:p14="http://schemas.microsoft.com/office/powerpoint/2010/main" val="18259303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ASUS\Documents\abnormal\asylum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686800" cy="6324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660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0" y="533400"/>
            <a:ext cx="3886200" cy="1039427"/>
          </a:xfrm>
        </p:spPr>
        <p:txBody>
          <a:bodyPr>
            <a:normAutofit fontScale="90000"/>
          </a:bodyPr>
          <a:lstStyle/>
          <a:p>
            <a:r>
              <a:rPr lang="en-US" sz="4000" b="1" dirty="0" smtClean="0">
                <a:solidFill>
                  <a:schemeClr val="tx1"/>
                </a:solidFill>
                <a:latin typeface="+mn-lt"/>
              </a:rPr>
              <a:t>Benyamin Rush</a:t>
            </a:r>
            <a:endParaRPr lang="en-US" sz="4000" b="1" dirty="0">
              <a:solidFill>
                <a:schemeClr val="tx1"/>
              </a:solidFill>
              <a:latin typeface="+mn-lt"/>
            </a:endParaRPr>
          </a:p>
        </p:txBody>
      </p:sp>
      <p:sp>
        <p:nvSpPr>
          <p:cNvPr id="6" name="Content Placeholder 5"/>
          <p:cNvSpPr>
            <a:spLocks noGrp="1"/>
          </p:cNvSpPr>
          <p:nvPr>
            <p:ph sz="half" idx="2"/>
          </p:nvPr>
        </p:nvSpPr>
        <p:spPr>
          <a:xfrm>
            <a:off x="4267200" y="1828800"/>
            <a:ext cx="4267200" cy="4453130"/>
          </a:xfrm>
        </p:spPr>
        <p:txBody>
          <a:bodyPr>
            <a:normAutofit/>
          </a:bodyPr>
          <a:lstStyle/>
          <a:p>
            <a:pPr algn="r"/>
            <a:r>
              <a:rPr lang="en-US" sz="4000" dirty="0" err="1" smtClean="0">
                <a:solidFill>
                  <a:schemeClr val="tx1"/>
                </a:solidFill>
                <a:ea typeface="Arial Unicode MS" pitchFamily="34" charset="-128"/>
                <a:cs typeface="Arial Unicode MS" pitchFamily="34" charset="-128"/>
              </a:rPr>
              <a:t>Gg</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jiwa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disebabkan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kebanyakan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darah</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shg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scr</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periodik</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darah</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penderitanya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harus</a:t>
            </a:r>
            <a:r>
              <a:rPr lang="en-US" sz="4000" dirty="0">
                <a:solidFill>
                  <a:schemeClr val="tx1"/>
                </a:solidFill>
                <a:ea typeface="Arial Unicode MS" pitchFamily="34" charset="-128"/>
                <a:cs typeface="Arial Unicode MS" pitchFamily="34" charset="-128"/>
              </a:rPr>
              <a:t> “</a:t>
            </a:r>
            <a:r>
              <a:rPr lang="en-US" sz="4000" b="1" i="1" dirty="0" err="1">
                <a:solidFill>
                  <a:schemeClr val="tx1"/>
                </a:solidFill>
                <a:ea typeface="Arial Unicode MS" pitchFamily="34" charset="-128"/>
                <a:cs typeface="Arial Unicode MS" pitchFamily="34" charset="-128"/>
              </a:rPr>
              <a:t>Dikop</a:t>
            </a:r>
            <a:r>
              <a:rPr lang="en-US" sz="4000" dirty="0">
                <a:solidFill>
                  <a:schemeClr val="tx1"/>
                </a:solidFill>
                <a:ea typeface="Arial Unicode MS" pitchFamily="34" charset="-128"/>
                <a:cs typeface="Arial Unicode MS" pitchFamily="34" charset="-128"/>
              </a:rPr>
              <a:t>”</a:t>
            </a:r>
            <a:endParaRPr lang="en-US" sz="4000" dirty="0">
              <a:solidFill>
                <a:schemeClr val="tx1"/>
              </a:solidFill>
            </a:endParaRPr>
          </a:p>
          <a:p>
            <a:pPr marL="114300" indent="0">
              <a:buNone/>
            </a:pPr>
            <a:endParaRPr lang="en-US" dirty="0"/>
          </a:p>
        </p:txBody>
      </p:sp>
      <p:pic>
        <p:nvPicPr>
          <p:cNvPr id="7"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81000" y="457200"/>
            <a:ext cx="3963519" cy="60960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39061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6128" y="408373"/>
            <a:ext cx="8260672" cy="810828"/>
          </a:xfrm>
        </p:spPr>
        <p:txBody>
          <a:bodyPr>
            <a:normAutofit/>
          </a:bodyPr>
          <a:lstStyle/>
          <a:p>
            <a:r>
              <a:rPr lang="en-US" sz="4000" u="sng" dirty="0" err="1" smtClean="0">
                <a:solidFill>
                  <a:schemeClr val="tx1"/>
                </a:solidFill>
                <a:latin typeface="+mn-lt"/>
              </a:rPr>
              <a:t>Masa</a:t>
            </a:r>
            <a:r>
              <a:rPr lang="en-US" sz="4000" u="sng" dirty="0" smtClean="0">
                <a:solidFill>
                  <a:schemeClr val="tx1"/>
                </a:solidFill>
                <a:latin typeface="+mn-lt"/>
              </a:rPr>
              <a:t> moral treatment</a:t>
            </a:r>
            <a:endParaRPr lang="en-US" sz="4000" u="sng" dirty="0">
              <a:solidFill>
                <a:schemeClr val="tx1"/>
              </a:solidFill>
              <a:latin typeface="+mn-lt"/>
            </a:endParaRPr>
          </a:p>
        </p:txBody>
      </p:sp>
      <p:sp>
        <p:nvSpPr>
          <p:cNvPr id="5" name="Content Placeholder 4"/>
          <p:cNvSpPr>
            <a:spLocks noGrp="1"/>
          </p:cNvSpPr>
          <p:nvPr>
            <p:ph sz="half" idx="1"/>
          </p:nvPr>
        </p:nvSpPr>
        <p:spPr>
          <a:xfrm>
            <a:off x="609600" y="1676400"/>
            <a:ext cx="4159928" cy="4952999"/>
          </a:xfrm>
        </p:spPr>
        <p:txBody>
          <a:bodyPr>
            <a:noAutofit/>
          </a:bodyPr>
          <a:lstStyle/>
          <a:p>
            <a:r>
              <a:rPr lang="en-US" sz="4000" dirty="0" err="1" smtClean="0">
                <a:solidFill>
                  <a:schemeClr val="tx1"/>
                </a:solidFill>
                <a:ea typeface="Arial Unicode MS" pitchFamily="34" charset="-128"/>
                <a:cs typeface="Arial Unicode MS" pitchFamily="34" charset="-128"/>
              </a:rPr>
              <a:t>Adl</a:t>
            </a:r>
            <a:r>
              <a:rPr lang="en-US" sz="4000" dirty="0" smtClean="0">
                <a:solidFill>
                  <a:schemeClr val="tx1"/>
                </a:solidFill>
                <a:ea typeface="Arial Unicode MS" pitchFamily="34" charset="-128"/>
                <a:cs typeface="Arial Unicode MS" pitchFamily="34" charset="-128"/>
              </a:rPr>
              <a:t> </a:t>
            </a:r>
            <a:r>
              <a:rPr lang="en-US" sz="4000" b="1" dirty="0" err="1">
                <a:solidFill>
                  <a:schemeClr val="tx1"/>
                </a:solidFill>
                <a:ea typeface="Arial Unicode MS" pitchFamily="34" charset="-128"/>
                <a:cs typeface="Arial Unicode MS" pitchFamily="34" charset="-128"/>
              </a:rPr>
              <a:t>Phillippe</a:t>
            </a:r>
            <a:r>
              <a:rPr lang="en-US" sz="4000" b="1" dirty="0">
                <a:solidFill>
                  <a:schemeClr val="tx1"/>
                </a:solidFill>
                <a:ea typeface="Arial Unicode MS" pitchFamily="34" charset="-128"/>
                <a:cs typeface="Arial Unicode MS" pitchFamily="34" charset="-128"/>
              </a:rPr>
              <a:t> </a:t>
            </a:r>
            <a:r>
              <a:rPr lang="en-US" sz="4000" b="1" dirty="0" err="1">
                <a:solidFill>
                  <a:schemeClr val="tx1"/>
                </a:solidFill>
                <a:ea typeface="Arial Unicode MS" pitchFamily="34" charset="-128"/>
                <a:cs typeface="Arial Unicode MS" pitchFamily="34" charset="-128"/>
              </a:rPr>
              <a:t>Pinel</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tokoh</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utama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dlm</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gerakan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perlakuan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yg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manusiawi</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thdp</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pasien</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di Asylum</a:t>
            </a:r>
            <a:endParaRPr lang="en-US" sz="4000" dirty="0">
              <a:solidFill>
                <a:schemeClr val="tx1"/>
              </a:solidFill>
            </a:endParaRPr>
          </a:p>
        </p:txBody>
      </p:sp>
      <p:pic>
        <p:nvPicPr>
          <p:cNvPr id="7"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43400" y="1295400"/>
            <a:ext cx="4419600" cy="52578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97576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48200" y="457200"/>
            <a:ext cx="3505200" cy="810828"/>
          </a:xfrm>
        </p:spPr>
        <p:txBody>
          <a:bodyPr>
            <a:normAutofit/>
          </a:bodyPr>
          <a:lstStyle/>
          <a:p>
            <a:r>
              <a:rPr lang="en-US" sz="3600" b="1" dirty="0" smtClean="0">
                <a:solidFill>
                  <a:schemeClr val="tx1"/>
                </a:solidFill>
                <a:latin typeface="+mn-lt"/>
              </a:rPr>
              <a:t>William </a:t>
            </a:r>
            <a:r>
              <a:rPr lang="en-US" sz="3600" b="1" dirty="0" err="1" smtClean="0">
                <a:solidFill>
                  <a:schemeClr val="tx1"/>
                </a:solidFill>
                <a:latin typeface="+mn-lt"/>
              </a:rPr>
              <a:t>Tuke</a:t>
            </a:r>
            <a:endParaRPr lang="en-US" sz="3600" b="1" dirty="0">
              <a:solidFill>
                <a:schemeClr val="tx1"/>
              </a:solidFill>
              <a:latin typeface="+mn-lt"/>
            </a:endParaRPr>
          </a:p>
        </p:txBody>
      </p:sp>
      <p:sp>
        <p:nvSpPr>
          <p:cNvPr id="5" name="Content Placeholder 4"/>
          <p:cNvSpPr>
            <a:spLocks noGrp="1"/>
          </p:cNvSpPr>
          <p:nvPr>
            <p:ph sz="half" idx="1"/>
          </p:nvPr>
        </p:nvSpPr>
        <p:spPr>
          <a:xfrm>
            <a:off x="457200" y="2362200"/>
            <a:ext cx="3886200" cy="3233930"/>
          </a:xfrm>
        </p:spPr>
        <p:txBody>
          <a:bodyPr/>
          <a:lstStyle/>
          <a:p>
            <a:pPr marL="457200" indent="-457200"/>
            <a:r>
              <a:rPr lang="en-US" sz="4000" dirty="0" err="1" smtClean="0">
                <a:solidFill>
                  <a:schemeClr val="tx1"/>
                </a:solidFill>
                <a:ea typeface="Arial Unicode MS" pitchFamily="34" charset="-128"/>
                <a:cs typeface="Arial Unicode MS" pitchFamily="34" charset="-128"/>
              </a:rPr>
              <a:t>Pendiri</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Rumah</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Sakit</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Jiwa</a:t>
            </a:r>
            <a:r>
              <a:rPr lang="en-US" sz="4000" dirty="0">
                <a:solidFill>
                  <a:schemeClr val="tx1"/>
                </a:solidFill>
                <a:ea typeface="Arial Unicode MS" pitchFamily="34" charset="-128"/>
                <a:cs typeface="Arial Unicode MS" pitchFamily="34" charset="-128"/>
              </a:rPr>
              <a:t> York Retreat </a:t>
            </a:r>
            <a:r>
              <a:rPr lang="en-US" sz="4000" dirty="0" smtClean="0">
                <a:solidFill>
                  <a:schemeClr val="tx1"/>
                </a:solidFill>
                <a:ea typeface="Arial Unicode MS" pitchFamily="34" charset="-128"/>
                <a:cs typeface="Arial Unicode MS" pitchFamily="34" charset="-128"/>
              </a:rPr>
              <a:t>                 di </a:t>
            </a:r>
            <a:r>
              <a:rPr lang="en-US" sz="4000" dirty="0" err="1">
                <a:solidFill>
                  <a:schemeClr val="tx1"/>
                </a:solidFill>
                <a:ea typeface="Arial Unicode MS" pitchFamily="34" charset="-128"/>
                <a:cs typeface="Arial Unicode MS" pitchFamily="34" charset="-128"/>
              </a:rPr>
              <a:t>Inggris</a:t>
            </a:r>
            <a:endParaRPr lang="en-US" sz="4000" dirty="0">
              <a:solidFill>
                <a:schemeClr val="tx1"/>
              </a:solidFill>
            </a:endParaRPr>
          </a:p>
          <a:p>
            <a:endParaRPr lang="en-US" dirty="0"/>
          </a:p>
        </p:txBody>
      </p:sp>
      <p:pic>
        <p:nvPicPr>
          <p:cNvPr id="7" name="Content Placeholder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191000" y="1219200"/>
            <a:ext cx="4648200" cy="53340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74938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04800"/>
            <a:ext cx="8260672" cy="1295400"/>
          </a:xfrm>
        </p:spPr>
        <p:txBody>
          <a:bodyPr>
            <a:noAutofit/>
          </a:bodyPr>
          <a:lstStyle/>
          <a:p>
            <a:r>
              <a:rPr lang="en-US" sz="3600" u="sng" dirty="0" err="1" smtClean="0">
                <a:solidFill>
                  <a:schemeClr val="tx1"/>
                </a:solidFill>
                <a:latin typeface="+mn-lt"/>
              </a:rPr>
              <a:t>Masa</a:t>
            </a:r>
            <a:r>
              <a:rPr lang="en-US" sz="3600" u="sng" dirty="0" smtClean="0">
                <a:solidFill>
                  <a:schemeClr val="tx1"/>
                </a:solidFill>
                <a:latin typeface="+mn-lt"/>
              </a:rPr>
              <a:t> </a:t>
            </a:r>
            <a:r>
              <a:rPr lang="en-US" sz="3600" u="sng" dirty="0" err="1" smtClean="0">
                <a:solidFill>
                  <a:schemeClr val="tx1"/>
                </a:solidFill>
                <a:latin typeface="+mn-lt"/>
              </a:rPr>
              <a:t>dimulainya</a:t>
            </a:r>
            <a:r>
              <a:rPr lang="en-US" sz="3600" u="sng" dirty="0" smtClean="0">
                <a:solidFill>
                  <a:schemeClr val="tx1"/>
                </a:solidFill>
                <a:latin typeface="+mn-lt"/>
              </a:rPr>
              <a:t>                        </a:t>
            </a:r>
            <a:r>
              <a:rPr lang="en-US" sz="3600" u="sng" dirty="0" err="1" smtClean="0">
                <a:solidFill>
                  <a:schemeClr val="tx1"/>
                </a:solidFill>
                <a:latin typeface="+mn-lt"/>
              </a:rPr>
              <a:t>pemikiran</a:t>
            </a:r>
            <a:r>
              <a:rPr lang="en-US" sz="3600" u="sng" dirty="0" smtClean="0">
                <a:solidFill>
                  <a:schemeClr val="tx1"/>
                </a:solidFill>
                <a:latin typeface="+mn-lt"/>
              </a:rPr>
              <a:t> </a:t>
            </a:r>
            <a:r>
              <a:rPr lang="en-US" sz="3600" u="sng" dirty="0" err="1" smtClean="0">
                <a:solidFill>
                  <a:schemeClr val="tx1"/>
                </a:solidFill>
                <a:latin typeface="+mn-lt"/>
              </a:rPr>
              <a:t>kontemporer</a:t>
            </a:r>
            <a:endParaRPr lang="en-US" sz="3600" u="sng" dirty="0">
              <a:solidFill>
                <a:schemeClr val="tx1"/>
              </a:solidFill>
              <a:latin typeface="+mn-lt"/>
            </a:endParaRPr>
          </a:p>
        </p:txBody>
      </p:sp>
      <p:pic>
        <p:nvPicPr>
          <p:cNvPr id="6" name="Picture 2" descr="C:\Users\ASUS\Documents\abnormal\wilhelm griessinger.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2286000"/>
            <a:ext cx="4724400" cy="43434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ectangle 8"/>
          <p:cNvSpPr/>
          <p:nvPr/>
        </p:nvSpPr>
        <p:spPr>
          <a:xfrm>
            <a:off x="6068520" y="2047005"/>
            <a:ext cx="2667717" cy="1200329"/>
          </a:xfrm>
          <a:prstGeom prst="rect">
            <a:avLst/>
          </a:prstGeom>
        </p:spPr>
        <p:txBody>
          <a:bodyPr wrap="none">
            <a:spAutoFit/>
          </a:bodyPr>
          <a:lstStyle/>
          <a:p>
            <a:pPr algn="r"/>
            <a:r>
              <a:rPr lang="en-US" sz="3600" b="1" dirty="0"/>
              <a:t>Wilhelm </a:t>
            </a:r>
            <a:endParaRPr lang="en-US" sz="3600" b="1" dirty="0" smtClean="0"/>
          </a:p>
          <a:p>
            <a:pPr algn="r"/>
            <a:r>
              <a:rPr lang="en-US" sz="3600" b="1" dirty="0" err="1" smtClean="0"/>
              <a:t>Griessinger</a:t>
            </a:r>
            <a:endParaRPr lang="en-US" sz="3600" dirty="0"/>
          </a:p>
        </p:txBody>
      </p:sp>
      <p:sp>
        <p:nvSpPr>
          <p:cNvPr id="10" name="Content Placeholder 5"/>
          <p:cNvSpPr txBox="1">
            <a:spLocks/>
          </p:cNvSpPr>
          <p:nvPr/>
        </p:nvSpPr>
        <p:spPr>
          <a:xfrm>
            <a:off x="5257800" y="3429000"/>
            <a:ext cx="3352800" cy="2133600"/>
          </a:xfrm>
          <a:prstGeom prst="rect">
            <a:avLst/>
          </a:prstGeom>
        </p:spPr>
        <p:txBody>
          <a:bodyPr>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algn="r"/>
            <a:r>
              <a:rPr lang="en-US" sz="3200" dirty="0" err="1" smtClean="0">
                <a:solidFill>
                  <a:schemeClr val="tx1"/>
                </a:solidFill>
                <a:ea typeface="Arial Unicode MS" pitchFamily="34" charset="-128"/>
                <a:cs typeface="Arial Unicode MS" pitchFamily="34" charset="-128"/>
              </a:rPr>
              <a:t>Gg</a:t>
            </a:r>
            <a:r>
              <a:rPr lang="en-US" sz="3200" dirty="0" smtClean="0">
                <a:solidFill>
                  <a:schemeClr val="tx1"/>
                </a:solidFill>
                <a:ea typeface="Arial Unicode MS" pitchFamily="34" charset="-128"/>
                <a:cs typeface="Arial Unicode MS" pitchFamily="34" charset="-128"/>
              </a:rPr>
              <a:t> </a:t>
            </a:r>
            <a:r>
              <a:rPr lang="en-US" sz="3200" dirty="0" err="1" smtClean="0">
                <a:solidFill>
                  <a:schemeClr val="tx1"/>
                </a:solidFill>
                <a:ea typeface="Arial Unicode MS" pitchFamily="34" charset="-128"/>
                <a:cs typeface="Arial Unicode MS" pitchFamily="34" charset="-128"/>
              </a:rPr>
              <a:t>jiwa</a:t>
            </a:r>
            <a:r>
              <a:rPr lang="en-US" sz="3200" dirty="0" smtClean="0">
                <a:solidFill>
                  <a:schemeClr val="tx1"/>
                </a:solidFill>
                <a:ea typeface="Arial Unicode MS" pitchFamily="34" charset="-128"/>
                <a:cs typeface="Arial Unicode MS" pitchFamily="34" charset="-128"/>
              </a:rPr>
              <a:t> </a:t>
            </a:r>
            <a:r>
              <a:rPr lang="en-US" sz="3200" dirty="0" err="1" smtClean="0">
                <a:solidFill>
                  <a:schemeClr val="tx1"/>
                </a:solidFill>
                <a:ea typeface="Arial Unicode MS" pitchFamily="34" charset="-128"/>
                <a:cs typeface="Arial Unicode MS" pitchFamily="34" charset="-128"/>
              </a:rPr>
              <a:t>akibat</a:t>
            </a:r>
            <a:r>
              <a:rPr lang="en-US" sz="3200" dirty="0" smtClean="0">
                <a:solidFill>
                  <a:schemeClr val="tx1"/>
                </a:solidFill>
                <a:ea typeface="Arial Unicode MS" pitchFamily="34" charset="-128"/>
                <a:cs typeface="Arial Unicode MS" pitchFamily="34" charset="-128"/>
              </a:rPr>
              <a:t>               </a:t>
            </a:r>
            <a:r>
              <a:rPr lang="en-US" sz="3200" dirty="0" err="1" smtClean="0">
                <a:solidFill>
                  <a:schemeClr val="tx1"/>
                </a:solidFill>
                <a:ea typeface="Arial Unicode MS" pitchFamily="34" charset="-128"/>
                <a:cs typeface="Arial Unicode MS" pitchFamily="34" charset="-128"/>
              </a:rPr>
              <a:t>sebab</a:t>
            </a:r>
            <a:r>
              <a:rPr lang="en-US" sz="3200" dirty="0" smtClean="0">
                <a:solidFill>
                  <a:schemeClr val="tx1"/>
                </a:solidFill>
                <a:ea typeface="Arial Unicode MS" pitchFamily="34" charset="-128"/>
                <a:cs typeface="Arial Unicode MS" pitchFamily="34" charset="-128"/>
              </a:rPr>
              <a:t> </a:t>
            </a:r>
            <a:r>
              <a:rPr lang="en-US" sz="3200" dirty="0" err="1" smtClean="0">
                <a:solidFill>
                  <a:schemeClr val="tx1"/>
                </a:solidFill>
                <a:ea typeface="Arial Unicode MS" pitchFamily="34" charset="-128"/>
                <a:cs typeface="Arial Unicode MS" pitchFamily="34" charset="-128"/>
              </a:rPr>
              <a:t>fisik</a:t>
            </a:r>
            <a:endParaRPr lang="en-US" sz="3200" dirty="0" smtClean="0">
              <a:solidFill>
                <a:schemeClr val="tx1"/>
              </a:solidFill>
            </a:endParaRPr>
          </a:p>
          <a:p>
            <a:endParaRPr lang="en-US" dirty="0"/>
          </a:p>
        </p:txBody>
      </p:sp>
      <p:sp>
        <p:nvSpPr>
          <p:cNvPr id="11" name="Title 3"/>
          <p:cNvSpPr txBox="1">
            <a:spLocks/>
          </p:cNvSpPr>
          <p:nvPr/>
        </p:nvSpPr>
        <p:spPr>
          <a:xfrm>
            <a:off x="381000" y="1679692"/>
            <a:ext cx="5029200" cy="73462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en-US" sz="3200" b="1" dirty="0" smtClean="0">
                <a:solidFill>
                  <a:schemeClr val="tx1"/>
                </a:solidFill>
                <a:latin typeface="+mn-lt"/>
              </a:rPr>
              <a:t>…</a:t>
            </a:r>
            <a:r>
              <a:rPr lang="en-US" sz="3200" b="1" dirty="0" err="1" smtClean="0">
                <a:solidFill>
                  <a:schemeClr val="tx1"/>
                </a:solidFill>
                <a:latin typeface="+mn-lt"/>
              </a:rPr>
              <a:t>somatogenesis</a:t>
            </a:r>
            <a:r>
              <a:rPr lang="en-US" sz="3200" b="1" dirty="0" smtClean="0">
                <a:solidFill>
                  <a:schemeClr val="tx1"/>
                </a:solidFill>
                <a:latin typeface="+mn-lt"/>
              </a:rPr>
              <a:t>…</a:t>
            </a:r>
            <a:endParaRPr lang="en-US" sz="3200" b="1" dirty="0">
              <a:solidFill>
                <a:schemeClr val="tx1"/>
              </a:solidFill>
              <a:latin typeface="+mn-lt"/>
            </a:endParaRPr>
          </a:p>
        </p:txBody>
      </p:sp>
    </p:spTree>
    <p:extLst>
      <p:ext uri="{BB962C8B-B14F-4D97-AF65-F5344CB8AC3E}">
        <p14:creationId xmlns:p14="http://schemas.microsoft.com/office/powerpoint/2010/main" val="39307033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0" y="381000"/>
            <a:ext cx="3352800" cy="810828"/>
          </a:xfrm>
        </p:spPr>
        <p:txBody>
          <a:bodyPr>
            <a:normAutofit/>
          </a:bodyPr>
          <a:lstStyle/>
          <a:p>
            <a:r>
              <a:rPr lang="en-US" sz="3600" b="1" dirty="0" smtClean="0">
                <a:solidFill>
                  <a:schemeClr val="tx1"/>
                </a:solidFill>
                <a:latin typeface="+mn-lt"/>
              </a:rPr>
              <a:t>Emil </a:t>
            </a:r>
            <a:r>
              <a:rPr lang="en-US" sz="3600" b="1" dirty="0" err="1" smtClean="0">
                <a:solidFill>
                  <a:schemeClr val="tx1"/>
                </a:solidFill>
                <a:latin typeface="+mn-lt"/>
              </a:rPr>
              <a:t>kraeplin</a:t>
            </a:r>
            <a:endParaRPr lang="en-US" sz="3600" b="1" dirty="0">
              <a:solidFill>
                <a:schemeClr val="tx1"/>
              </a:solidFill>
              <a:latin typeface="+mn-lt"/>
            </a:endParaRPr>
          </a:p>
        </p:txBody>
      </p:sp>
      <p:sp>
        <p:nvSpPr>
          <p:cNvPr id="5" name="Content Placeholder 4"/>
          <p:cNvSpPr>
            <a:spLocks noGrp="1"/>
          </p:cNvSpPr>
          <p:nvPr>
            <p:ph sz="half" idx="1"/>
          </p:nvPr>
        </p:nvSpPr>
        <p:spPr>
          <a:xfrm>
            <a:off x="381000" y="2286000"/>
            <a:ext cx="4038600" cy="3310129"/>
          </a:xfrm>
        </p:spPr>
        <p:txBody>
          <a:bodyPr/>
          <a:lstStyle/>
          <a:p>
            <a:pPr marL="457200" indent="-457200"/>
            <a:r>
              <a:rPr lang="en-US" sz="4000" dirty="0" err="1" smtClean="0">
                <a:solidFill>
                  <a:schemeClr val="tx1"/>
                </a:solidFill>
                <a:ea typeface="Arial Unicode MS" pitchFamily="34" charset="-128"/>
                <a:cs typeface="Arial Unicode MS" pitchFamily="34" charset="-128"/>
              </a:rPr>
              <a:t>Membuat</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klasifikasi</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Sifat</a:t>
            </a:r>
            <a:r>
              <a:rPr lang="en-US" sz="4000" dirty="0">
                <a:solidFill>
                  <a:schemeClr val="tx1"/>
                </a:solidFill>
                <a:ea typeface="Arial Unicode MS" pitchFamily="34" charset="-128"/>
                <a:cs typeface="Arial Unicode MS" pitchFamily="34" charset="-128"/>
              </a:rPr>
              <a:t>2</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organik</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dari</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Gg</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jiwa</a:t>
            </a:r>
            <a:r>
              <a:rPr lang="en-US" sz="4000" dirty="0">
                <a:solidFill>
                  <a:schemeClr val="tx1"/>
                </a:solidFill>
                <a:ea typeface="Arial Unicode MS" pitchFamily="34" charset="-128"/>
                <a:cs typeface="Arial Unicode MS" pitchFamily="34" charset="-128"/>
              </a:rPr>
              <a:t> </a:t>
            </a:r>
          </a:p>
          <a:p>
            <a:endParaRPr lang="en-US" dirty="0"/>
          </a:p>
        </p:txBody>
      </p:sp>
      <p:pic>
        <p:nvPicPr>
          <p:cNvPr id="7"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962400" y="1219200"/>
            <a:ext cx="4876800" cy="53340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43917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655724772"/>
              </p:ext>
            </p:extLst>
          </p:nvPr>
        </p:nvGraphicFramePr>
        <p:xfrm>
          <a:off x="609600" y="609600"/>
          <a:ext cx="79248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12316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3"/>
            <a:ext cx="4679272" cy="734627"/>
          </a:xfrm>
        </p:spPr>
        <p:txBody>
          <a:bodyPr>
            <a:normAutofit/>
          </a:bodyPr>
          <a:lstStyle/>
          <a:p>
            <a:pPr algn="l"/>
            <a:r>
              <a:rPr lang="en-US" sz="4000" b="1" dirty="0" smtClean="0">
                <a:solidFill>
                  <a:schemeClr val="tx1"/>
                </a:solidFill>
                <a:latin typeface="+mn-lt"/>
              </a:rPr>
              <a:t>…</a:t>
            </a:r>
            <a:r>
              <a:rPr lang="en-US" sz="4000" b="1" dirty="0" err="1" smtClean="0">
                <a:solidFill>
                  <a:schemeClr val="tx1"/>
                </a:solidFill>
                <a:latin typeface="+mn-lt"/>
              </a:rPr>
              <a:t>Psikogenesis</a:t>
            </a:r>
            <a:r>
              <a:rPr lang="en-US" sz="4000" b="1" dirty="0" smtClean="0">
                <a:solidFill>
                  <a:schemeClr val="tx1"/>
                </a:solidFill>
                <a:latin typeface="+mn-lt"/>
              </a:rPr>
              <a:t>…</a:t>
            </a:r>
            <a:endParaRPr lang="en-US" sz="4000" b="1" dirty="0">
              <a:solidFill>
                <a:schemeClr val="tx1"/>
              </a:solidFill>
              <a:latin typeface="+mn-lt"/>
            </a:endParaRPr>
          </a:p>
        </p:txBody>
      </p:sp>
      <p:sp>
        <p:nvSpPr>
          <p:cNvPr id="4" name="Content Placeholder 3"/>
          <p:cNvSpPr>
            <a:spLocks noGrp="1"/>
          </p:cNvSpPr>
          <p:nvPr>
            <p:ph sz="half" idx="1"/>
          </p:nvPr>
        </p:nvSpPr>
        <p:spPr>
          <a:xfrm>
            <a:off x="391391" y="2342722"/>
            <a:ext cx="4038600" cy="4300729"/>
          </a:xfrm>
        </p:spPr>
        <p:txBody>
          <a:bodyPr>
            <a:normAutofit/>
          </a:bodyPr>
          <a:lstStyle/>
          <a:p>
            <a:pPr marL="0" indent="0">
              <a:buNone/>
            </a:pPr>
            <a:r>
              <a:rPr lang="en-US" sz="4000" dirty="0" err="1" smtClean="0">
                <a:solidFill>
                  <a:schemeClr val="tx1"/>
                </a:solidFill>
                <a:ea typeface="Arial Unicode MS" pitchFamily="34" charset="-128"/>
                <a:cs typeface="Arial Unicode MS" pitchFamily="34" charset="-128"/>
              </a:rPr>
              <a:t>Gg</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jiwa</a:t>
            </a:r>
            <a:endParaRPr lang="en-US" sz="4000" dirty="0">
              <a:solidFill>
                <a:schemeClr val="tx1"/>
              </a:solidFill>
              <a:ea typeface="Arial Unicode MS" pitchFamily="34" charset="-128"/>
              <a:cs typeface="Arial Unicode MS" pitchFamily="34" charset="-128"/>
            </a:endParaRPr>
          </a:p>
          <a:p>
            <a:pPr marL="0" indent="0">
              <a:buNone/>
            </a:pPr>
            <a:r>
              <a:rPr lang="en-US" sz="4000" dirty="0" err="1" smtClean="0">
                <a:solidFill>
                  <a:schemeClr val="tx1"/>
                </a:solidFill>
                <a:ea typeface="Arial Unicode MS" pitchFamily="34" charset="-128"/>
                <a:cs typeface="Arial Unicode MS" pitchFamily="34" charset="-128"/>
              </a:rPr>
              <a:t>akibat</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adanya</a:t>
            </a:r>
            <a:r>
              <a:rPr lang="en-US" sz="4000" dirty="0">
                <a:solidFill>
                  <a:schemeClr val="tx1"/>
                </a:solidFill>
                <a:ea typeface="Arial Unicode MS" pitchFamily="34" charset="-128"/>
                <a:cs typeface="Arial Unicode MS" pitchFamily="34" charset="-128"/>
              </a:rPr>
              <a:t> </a:t>
            </a:r>
          </a:p>
          <a:p>
            <a:pPr marL="0" indent="0">
              <a:buNone/>
            </a:pPr>
            <a:r>
              <a:rPr lang="en-US" sz="4000" dirty="0" err="1">
                <a:solidFill>
                  <a:schemeClr val="tx1"/>
                </a:solidFill>
                <a:ea typeface="Arial Unicode MS" pitchFamily="34" charset="-128"/>
                <a:cs typeface="Arial Unicode MS" pitchFamily="34" charset="-128"/>
              </a:rPr>
              <a:t>distribusi</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cairan</a:t>
            </a:r>
            <a:r>
              <a:rPr lang="en-US" sz="4000" dirty="0">
                <a:solidFill>
                  <a:schemeClr val="tx1"/>
                </a:solidFill>
                <a:ea typeface="Arial Unicode MS" pitchFamily="34" charset="-128"/>
                <a:cs typeface="Arial Unicode MS" pitchFamily="34" charset="-128"/>
              </a:rPr>
              <a:t> </a:t>
            </a:r>
          </a:p>
          <a:p>
            <a:pPr marL="0" indent="0">
              <a:buNone/>
            </a:pPr>
            <a:r>
              <a:rPr lang="en-US" sz="4000" dirty="0" err="1">
                <a:solidFill>
                  <a:schemeClr val="tx1"/>
                </a:solidFill>
                <a:ea typeface="Arial Unicode MS" pitchFamily="34" charset="-128"/>
                <a:cs typeface="Arial Unicode MS" pitchFamily="34" charset="-128"/>
              </a:rPr>
              <a:t>magnetisme</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binatang</a:t>
            </a:r>
            <a:r>
              <a:rPr lang="en-US" sz="4000" dirty="0">
                <a:solidFill>
                  <a:schemeClr val="tx1"/>
                </a:solidFill>
                <a:ea typeface="Arial Unicode MS" pitchFamily="34" charset="-128"/>
                <a:cs typeface="Arial Unicode MS" pitchFamily="34" charset="-128"/>
              </a:rPr>
              <a:t> </a:t>
            </a:r>
          </a:p>
          <a:p>
            <a:pPr marL="0" indent="0">
              <a:buNone/>
            </a:pPr>
            <a:r>
              <a:rPr lang="en-US" sz="4000" dirty="0" err="1">
                <a:solidFill>
                  <a:schemeClr val="tx1"/>
                </a:solidFill>
                <a:ea typeface="Arial Unicode MS" pitchFamily="34" charset="-128"/>
                <a:cs typeface="Arial Unicode MS" pitchFamily="34" charset="-128"/>
              </a:rPr>
              <a:t>dlm</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tubuh</a:t>
            </a:r>
            <a:endParaRPr lang="en-US" sz="4000" dirty="0">
              <a:solidFill>
                <a:schemeClr val="tx1"/>
              </a:solidFill>
            </a:endParaRPr>
          </a:p>
          <a:p>
            <a:endParaRPr lang="en-US" dirty="0"/>
          </a:p>
        </p:txBody>
      </p:sp>
      <p:pic>
        <p:nvPicPr>
          <p:cNvPr id="6" name="Content Placeholder 9" descr="D:\nita's college\yai\Psi.Abnormal&amp;Patologi\gambar 1met\anton mesmer 2.jpg"/>
          <p:cNvPicPr>
            <a:picLocks noGrp="1" noChangeAspect="1" noChangeArrowheads="1"/>
          </p:cNvPicPr>
          <p:nvPr>
            <p:ph sz="half" idx="2"/>
          </p:nvPr>
        </p:nvPicPr>
        <p:blipFill>
          <a:blip r:embed="rId2" cstate="print"/>
          <a:srcRect/>
          <a:stretch>
            <a:fillRect/>
          </a:stretch>
        </p:blipFill>
        <p:spPr bwMode="auto">
          <a:xfrm>
            <a:off x="4419600" y="381000"/>
            <a:ext cx="4343400" cy="6248400"/>
          </a:xfrm>
          <a:prstGeom prst="ellipse">
            <a:avLst/>
          </a:prstGeom>
          <a:ln>
            <a:noFill/>
          </a:ln>
          <a:effectLst>
            <a:softEdge rad="112500"/>
          </a:effectLst>
        </p:spPr>
      </p:pic>
      <p:sp>
        <p:nvSpPr>
          <p:cNvPr id="7" name="Rectangle 6"/>
          <p:cNvSpPr/>
          <p:nvPr/>
        </p:nvSpPr>
        <p:spPr>
          <a:xfrm>
            <a:off x="304800" y="1524000"/>
            <a:ext cx="3886200" cy="707886"/>
          </a:xfrm>
          <a:prstGeom prst="rect">
            <a:avLst/>
          </a:prstGeom>
        </p:spPr>
        <p:txBody>
          <a:bodyPr wrap="square">
            <a:spAutoFit/>
          </a:bodyPr>
          <a:lstStyle/>
          <a:p>
            <a:pPr algn="ctr"/>
            <a:r>
              <a:rPr lang="en-US" sz="4000" b="1" dirty="0" smtClean="0"/>
              <a:t>Anton Mesmer</a:t>
            </a:r>
            <a:endParaRPr lang="en-US" sz="4000" b="1" dirty="0"/>
          </a:p>
        </p:txBody>
      </p:sp>
    </p:spTree>
    <p:extLst>
      <p:ext uri="{BB962C8B-B14F-4D97-AF65-F5344CB8AC3E}">
        <p14:creationId xmlns:p14="http://schemas.microsoft.com/office/powerpoint/2010/main" val="2933833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191000" y="381000"/>
            <a:ext cx="4191000" cy="1039427"/>
          </a:xfrm>
        </p:spPr>
        <p:txBody>
          <a:bodyPr>
            <a:normAutofit/>
          </a:bodyPr>
          <a:lstStyle/>
          <a:p>
            <a:pPr algn="r"/>
            <a:r>
              <a:rPr lang="en-US" sz="3600" b="1" dirty="0" smtClean="0">
                <a:solidFill>
                  <a:schemeClr val="tx1"/>
                </a:solidFill>
                <a:latin typeface="+mn-lt"/>
              </a:rPr>
              <a:t>Anton </a:t>
            </a:r>
            <a:r>
              <a:rPr lang="en-US" sz="3600" b="1" dirty="0" err="1" smtClean="0">
                <a:solidFill>
                  <a:schemeClr val="tx1"/>
                </a:solidFill>
                <a:latin typeface="+mn-lt"/>
              </a:rPr>
              <a:t>charcot</a:t>
            </a:r>
            <a:endParaRPr lang="en-US" sz="3600" b="1" dirty="0">
              <a:solidFill>
                <a:schemeClr val="tx1"/>
              </a:solidFill>
              <a:latin typeface="+mn-lt"/>
            </a:endParaRPr>
          </a:p>
        </p:txBody>
      </p:sp>
      <p:sp>
        <p:nvSpPr>
          <p:cNvPr id="5" name="Content Placeholder 4"/>
          <p:cNvSpPr>
            <a:spLocks noGrp="1"/>
          </p:cNvSpPr>
          <p:nvPr>
            <p:ph sz="half" idx="1"/>
          </p:nvPr>
        </p:nvSpPr>
        <p:spPr>
          <a:xfrm>
            <a:off x="381000" y="2209800"/>
            <a:ext cx="3200400" cy="2971800"/>
          </a:xfrm>
        </p:spPr>
        <p:txBody>
          <a:bodyPr>
            <a:normAutofit/>
          </a:bodyPr>
          <a:lstStyle/>
          <a:p>
            <a:pPr marL="0" indent="0">
              <a:buNone/>
            </a:pPr>
            <a:r>
              <a:rPr lang="en-US" sz="4000" dirty="0">
                <a:solidFill>
                  <a:schemeClr val="tx1"/>
                </a:solidFill>
                <a:ea typeface="Arial Unicode MS" pitchFamily="34" charset="-128"/>
                <a:cs typeface="Arial Unicode MS" pitchFamily="34" charset="-128"/>
              </a:rPr>
              <a:t>H</a:t>
            </a:r>
            <a:r>
              <a:rPr lang="en-US" sz="4000" dirty="0" smtClean="0">
                <a:solidFill>
                  <a:schemeClr val="tx1"/>
                </a:solidFill>
                <a:ea typeface="Arial Unicode MS" pitchFamily="34" charset="-128"/>
                <a:cs typeface="Arial Unicode MS" pitchFamily="34" charset="-128"/>
              </a:rPr>
              <a:t>ysteria </a:t>
            </a:r>
            <a:r>
              <a:rPr lang="en-US" sz="4000" dirty="0" err="1">
                <a:solidFill>
                  <a:schemeClr val="tx1"/>
                </a:solidFill>
                <a:ea typeface="Arial Unicode MS" pitchFamily="34" charset="-128"/>
                <a:cs typeface="Arial Unicode MS" pitchFamily="34" charset="-128"/>
              </a:rPr>
              <a:t>disebabkan</a:t>
            </a:r>
            <a:r>
              <a:rPr lang="en-US" sz="4000" dirty="0">
                <a:solidFill>
                  <a:schemeClr val="tx1"/>
                </a:solidFill>
                <a:ea typeface="Arial Unicode MS" pitchFamily="34" charset="-128"/>
                <a:cs typeface="Arial Unicode MS" pitchFamily="34" charset="-128"/>
              </a:rPr>
              <a:t> </a:t>
            </a:r>
          </a:p>
          <a:p>
            <a:pPr marL="0" indent="0">
              <a:buNone/>
            </a:pPr>
            <a:r>
              <a:rPr lang="en-US" sz="4000" dirty="0" err="1">
                <a:solidFill>
                  <a:schemeClr val="tx1"/>
                </a:solidFill>
                <a:ea typeface="Arial Unicode MS" pitchFamily="34" charset="-128"/>
                <a:cs typeface="Arial Unicode MS" pitchFamily="34" charset="-128"/>
              </a:rPr>
              <a:t>oleh</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Gg</a:t>
            </a:r>
            <a:r>
              <a:rPr lang="en-US" sz="4000" dirty="0" smtClean="0">
                <a:solidFill>
                  <a:schemeClr val="tx1"/>
                </a:solidFill>
                <a:ea typeface="Arial Unicode MS" pitchFamily="34" charset="-128"/>
                <a:cs typeface="Arial Unicode MS" pitchFamily="34" charset="-128"/>
              </a:rPr>
              <a:t> </a:t>
            </a:r>
            <a:endParaRPr lang="en-US" sz="4000" dirty="0">
              <a:solidFill>
                <a:schemeClr val="tx1"/>
              </a:solidFill>
              <a:ea typeface="Arial Unicode MS" pitchFamily="34" charset="-128"/>
              <a:cs typeface="Arial Unicode MS" pitchFamily="34" charset="-128"/>
            </a:endParaRPr>
          </a:p>
          <a:p>
            <a:pPr marL="0" indent="0">
              <a:buNone/>
            </a:pPr>
            <a:r>
              <a:rPr lang="en-US" sz="4000" dirty="0" err="1">
                <a:solidFill>
                  <a:schemeClr val="tx1"/>
                </a:solidFill>
                <a:ea typeface="Arial Unicode MS" pitchFamily="34" charset="-128"/>
                <a:cs typeface="Arial Unicode MS" pitchFamily="34" charset="-128"/>
              </a:rPr>
              <a:t>psikologis</a:t>
            </a:r>
            <a:endParaRPr lang="en-US" sz="4000" dirty="0">
              <a:solidFill>
                <a:schemeClr val="tx1"/>
              </a:solidFill>
              <a:ea typeface="Arial Unicode MS" pitchFamily="34" charset="-128"/>
              <a:cs typeface="Arial Unicode MS" pitchFamily="34" charset="-128"/>
            </a:endParaRPr>
          </a:p>
          <a:p>
            <a:endParaRPr lang="en-US" dirty="0"/>
          </a:p>
        </p:txBody>
      </p:sp>
      <p:pic>
        <p:nvPicPr>
          <p:cNvPr id="7" name="Content Placeholder 5" descr="D:\nita's college\yai\Psi.Abnormal&amp;Patologi\gambar 1met\jean martin charcot 2.jpg"/>
          <p:cNvPicPr>
            <a:picLocks noGrp="1" noChangeAspect="1" noChangeArrowheads="1"/>
          </p:cNvPicPr>
          <p:nvPr>
            <p:ph sz="half" idx="2"/>
          </p:nvPr>
        </p:nvPicPr>
        <p:blipFill>
          <a:blip r:embed="rId2" cstate="print"/>
          <a:srcRect/>
          <a:stretch>
            <a:fillRect/>
          </a:stretch>
        </p:blipFill>
        <p:spPr bwMode="auto">
          <a:xfrm>
            <a:off x="3657600" y="1219200"/>
            <a:ext cx="5181600" cy="5410200"/>
          </a:xfrm>
          <a:prstGeom prst="rect">
            <a:avLst/>
          </a:prstGeom>
          <a:ln>
            <a:noFill/>
          </a:ln>
          <a:effectLst>
            <a:softEdge rad="112500"/>
          </a:effectLst>
        </p:spPr>
      </p:pic>
    </p:spTree>
    <p:extLst>
      <p:ext uri="{BB962C8B-B14F-4D97-AF65-F5344CB8AC3E}">
        <p14:creationId xmlns:p14="http://schemas.microsoft.com/office/powerpoint/2010/main" val="27491395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495800" y="457200"/>
            <a:ext cx="4038600" cy="734628"/>
          </a:xfrm>
        </p:spPr>
        <p:txBody>
          <a:bodyPr>
            <a:normAutofit/>
          </a:bodyPr>
          <a:lstStyle/>
          <a:p>
            <a:r>
              <a:rPr lang="en-US" sz="4000" dirty="0" smtClean="0">
                <a:solidFill>
                  <a:schemeClr val="tx1"/>
                </a:solidFill>
                <a:latin typeface="+mn-lt"/>
              </a:rPr>
              <a:t>Joseph Breuer</a:t>
            </a:r>
            <a:endParaRPr lang="en-US" sz="4000" dirty="0">
              <a:solidFill>
                <a:schemeClr val="tx1"/>
              </a:solidFill>
              <a:latin typeface="+mn-lt"/>
            </a:endParaRPr>
          </a:p>
        </p:txBody>
      </p:sp>
      <p:sp>
        <p:nvSpPr>
          <p:cNvPr id="5" name="Content Placeholder 4"/>
          <p:cNvSpPr>
            <a:spLocks noGrp="1"/>
          </p:cNvSpPr>
          <p:nvPr>
            <p:ph sz="half" idx="1"/>
          </p:nvPr>
        </p:nvSpPr>
        <p:spPr>
          <a:xfrm>
            <a:off x="381000" y="2057400"/>
            <a:ext cx="4038600" cy="3843530"/>
          </a:xfrm>
        </p:spPr>
        <p:txBody>
          <a:bodyPr/>
          <a:lstStyle/>
          <a:p>
            <a:r>
              <a:rPr lang="en-US" sz="4000" dirty="0" err="1" smtClean="0">
                <a:solidFill>
                  <a:schemeClr val="tx1"/>
                </a:solidFill>
                <a:ea typeface="Arial Unicode MS" pitchFamily="34" charset="-128"/>
                <a:cs typeface="Arial Unicode MS" pitchFamily="34" charset="-128"/>
              </a:rPr>
              <a:t>Memakai</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cara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hipnotis</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serta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membiarkan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pasien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mlkk</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katarsis</a:t>
            </a:r>
            <a:r>
              <a:rPr lang="en-US" sz="4000" dirty="0">
                <a:solidFill>
                  <a:schemeClr val="tx1"/>
                </a:solidFill>
                <a:ea typeface="Arial Unicode MS" pitchFamily="34" charset="-128"/>
                <a:cs typeface="Arial Unicode MS" pitchFamily="34" charset="-128"/>
              </a:rPr>
              <a:t>.</a:t>
            </a:r>
          </a:p>
          <a:p>
            <a:endParaRPr lang="en-US" dirty="0"/>
          </a:p>
        </p:txBody>
      </p:sp>
      <p:pic>
        <p:nvPicPr>
          <p:cNvPr id="7" name="Picture 3"/>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114800" y="1143000"/>
            <a:ext cx="4724400" cy="53340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14551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ame 8"/>
          <p:cNvSpPr/>
          <p:nvPr/>
        </p:nvSpPr>
        <p:spPr>
          <a:xfrm>
            <a:off x="228601" y="304800"/>
            <a:ext cx="8679872" cy="6324600"/>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TextBox 9"/>
          <p:cNvSpPr txBox="1"/>
          <p:nvPr/>
        </p:nvSpPr>
        <p:spPr>
          <a:xfrm>
            <a:off x="1066800" y="1204942"/>
            <a:ext cx="7010400" cy="452431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600" dirty="0" err="1" smtClean="0">
                <a:ea typeface="Arial Unicode MS" pitchFamily="34" charset="-128"/>
                <a:cs typeface="Arial Unicode MS" pitchFamily="34" charset="-128"/>
              </a:rPr>
              <a:t>Sekumpulan</a:t>
            </a:r>
            <a:r>
              <a:rPr lang="en-US" sz="3600" dirty="0" smtClean="0">
                <a:ea typeface="Arial Unicode MS" pitchFamily="34" charset="-128"/>
                <a:cs typeface="Arial Unicode MS" pitchFamily="34" charset="-128"/>
              </a:rPr>
              <a:t> </a:t>
            </a:r>
            <a:r>
              <a:rPr lang="en-US" sz="3600" dirty="0">
                <a:ea typeface="Arial Unicode MS" pitchFamily="34" charset="-128"/>
                <a:cs typeface="Arial Unicode MS" pitchFamily="34" charset="-128"/>
              </a:rPr>
              <a:t>asumsi2 </a:t>
            </a:r>
            <a:r>
              <a:rPr lang="en-US" sz="3600" dirty="0" err="1">
                <a:ea typeface="Arial Unicode MS" pitchFamily="34" charset="-128"/>
                <a:cs typeface="Arial Unicode MS" pitchFamily="34" charset="-128"/>
              </a:rPr>
              <a:t>dasar</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yg</a:t>
            </a:r>
            <a:r>
              <a:rPr lang="en-US" sz="3600" dirty="0">
                <a:ea typeface="Arial Unicode MS" pitchFamily="34" charset="-128"/>
                <a:cs typeface="Arial Unicode MS" pitchFamily="34" charset="-128"/>
              </a:rPr>
              <a:t> bersama2 </a:t>
            </a:r>
            <a:r>
              <a:rPr lang="en-US" sz="3600" dirty="0" err="1">
                <a:ea typeface="Arial Unicode MS" pitchFamily="34" charset="-128"/>
                <a:cs typeface="Arial Unicode MS" pitchFamily="34" charset="-128"/>
              </a:rPr>
              <a:t>memberi</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definisi</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atau</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menetapkan</a:t>
            </a:r>
            <a:r>
              <a:rPr lang="en-US" sz="3600" dirty="0">
                <a:ea typeface="Arial Unicode MS" pitchFamily="34" charset="-128"/>
                <a:cs typeface="Arial Unicode MS" pitchFamily="34" charset="-128"/>
              </a:rPr>
              <a:t> </a:t>
            </a:r>
            <a:r>
              <a:rPr lang="en-US" sz="3600" dirty="0" err="1" smtClean="0">
                <a:ea typeface="Arial Unicode MS" pitchFamily="34" charset="-128"/>
                <a:cs typeface="Arial Unicode MS" pitchFamily="34" charset="-128"/>
              </a:rPr>
              <a:t>bgmn</a:t>
            </a:r>
            <a:r>
              <a:rPr lang="en-US" sz="3600" dirty="0" smtClean="0">
                <a:ea typeface="Arial Unicode MS" pitchFamily="34" charset="-128"/>
                <a:cs typeface="Arial Unicode MS" pitchFamily="34" charset="-128"/>
              </a:rPr>
              <a:t> </a:t>
            </a:r>
            <a:r>
              <a:rPr lang="en-US" sz="3600" dirty="0" err="1">
                <a:ea typeface="Arial Unicode MS" pitchFamily="34" charset="-128"/>
                <a:cs typeface="Arial Unicode MS" pitchFamily="34" charset="-128"/>
              </a:rPr>
              <a:t>caranya</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memberi</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konsep</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studi</a:t>
            </a:r>
            <a:r>
              <a:rPr lang="en-US" sz="3600" dirty="0">
                <a:ea typeface="Arial Unicode MS" pitchFamily="34" charset="-128"/>
                <a:cs typeface="Arial Unicode MS" pitchFamily="34" charset="-128"/>
              </a:rPr>
              <a:t>, </a:t>
            </a:r>
            <a:r>
              <a:rPr lang="en-US" sz="3600" dirty="0" err="1" smtClean="0">
                <a:ea typeface="Arial Unicode MS" pitchFamily="34" charset="-128"/>
                <a:cs typeface="Arial Unicode MS" pitchFamily="34" charset="-128"/>
              </a:rPr>
              <a:t>menginterpretasikan</a:t>
            </a:r>
            <a:r>
              <a:rPr lang="en-US" sz="3600" dirty="0" smtClean="0">
                <a:ea typeface="Arial Unicode MS" pitchFamily="34" charset="-128"/>
                <a:cs typeface="Arial Unicode MS" pitchFamily="34" charset="-128"/>
              </a:rPr>
              <a:t> </a:t>
            </a:r>
            <a:r>
              <a:rPr lang="en-US" sz="3600" dirty="0">
                <a:ea typeface="Arial Unicode MS" pitchFamily="34" charset="-128"/>
                <a:cs typeface="Arial Unicode MS" pitchFamily="34" charset="-128"/>
              </a:rPr>
              <a:t>data </a:t>
            </a:r>
            <a:r>
              <a:rPr lang="en-US" sz="3600" dirty="0" err="1">
                <a:ea typeface="Arial Unicode MS" pitchFamily="34" charset="-128"/>
                <a:cs typeface="Arial Unicode MS" pitchFamily="34" charset="-128"/>
              </a:rPr>
              <a:t>mengumpulkan</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memikirkan</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fakta</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maupun</a:t>
            </a:r>
            <a:r>
              <a:rPr lang="en-US" sz="3600" dirty="0">
                <a:ea typeface="Arial Unicode MS" pitchFamily="34" charset="-128"/>
                <a:cs typeface="Arial Unicode MS" pitchFamily="34" charset="-128"/>
              </a:rPr>
              <a:t> </a:t>
            </a:r>
            <a:r>
              <a:rPr lang="en-US" sz="3600" dirty="0" smtClean="0">
                <a:ea typeface="Arial Unicode MS" pitchFamily="34" charset="-128"/>
                <a:cs typeface="Arial Unicode MS" pitchFamily="34" charset="-128"/>
              </a:rPr>
              <a:t>pokok</a:t>
            </a:r>
            <a:r>
              <a:rPr lang="en-US" sz="3600" dirty="0">
                <a:ea typeface="Arial Unicode MS" pitchFamily="34" charset="-128"/>
                <a:cs typeface="Arial Unicode MS" pitchFamily="34" charset="-128"/>
              </a:rPr>
              <a:t>2</a:t>
            </a:r>
            <a:r>
              <a:rPr lang="en-US" sz="3600" dirty="0" smtClean="0">
                <a:ea typeface="Arial Unicode MS" pitchFamily="34" charset="-128"/>
                <a:cs typeface="Arial Unicode MS" pitchFamily="34" charset="-128"/>
              </a:rPr>
              <a:t> </a:t>
            </a:r>
            <a:r>
              <a:rPr lang="en-US" sz="3600" dirty="0" err="1">
                <a:ea typeface="Arial Unicode MS" pitchFamily="34" charset="-128"/>
                <a:cs typeface="Arial Unicode MS" pitchFamily="34" charset="-128"/>
              </a:rPr>
              <a:t>persoalan</a:t>
            </a:r>
            <a:r>
              <a:rPr lang="en-US" sz="3600" dirty="0">
                <a:ea typeface="Arial Unicode MS" pitchFamily="34" charset="-128"/>
                <a:cs typeface="Arial Unicode MS" pitchFamily="34" charset="-128"/>
              </a:rPr>
              <a:t> </a:t>
            </a:r>
            <a:r>
              <a:rPr lang="en-US" sz="3600" dirty="0" err="1">
                <a:ea typeface="Arial Unicode MS" pitchFamily="34" charset="-128"/>
                <a:cs typeface="Arial Unicode MS" pitchFamily="34" charset="-128"/>
              </a:rPr>
              <a:t>khusus</a:t>
            </a:r>
            <a:r>
              <a:rPr lang="en-US" sz="3600" dirty="0">
                <a:ea typeface="Arial Unicode MS" pitchFamily="34" charset="-128"/>
                <a:cs typeface="Arial Unicode MS" pitchFamily="34" charset="-128"/>
              </a:rPr>
              <a:t>. </a:t>
            </a:r>
          </a:p>
        </p:txBody>
      </p:sp>
      <p:sp>
        <p:nvSpPr>
          <p:cNvPr id="11" name="Rectangle 10"/>
          <p:cNvSpPr/>
          <p:nvPr/>
        </p:nvSpPr>
        <p:spPr>
          <a:xfrm>
            <a:off x="2743200" y="360218"/>
            <a:ext cx="3657600" cy="60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err="1" smtClean="0">
                <a:solidFill>
                  <a:schemeClr val="bg1"/>
                </a:solidFill>
                <a:latin typeface="Aharoni" pitchFamily="2" charset="-79"/>
                <a:cs typeface="Aharoni" pitchFamily="2" charset="-79"/>
              </a:rPr>
              <a:t>Paradigma</a:t>
            </a:r>
            <a:endParaRPr lang="en-US" sz="4400" dirty="0">
              <a:solidFill>
                <a:schemeClr val="bg1"/>
              </a:solidFill>
              <a:latin typeface="Aharoni" pitchFamily="2" charset="-79"/>
              <a:cs typeface="Aharoni" pitchFamily="2" charset="-79"/>
            </a:endParaRPr>
          </a:p>
        </p:txBody>
      </p:sp>
    </p:spTree>
    <p:extLst>
      <p:ext uri="{BB962C8B-B14F-4D97-AF65-F5344CB8AC3E}">
        <p14:creationId xmlns:p14="http://schemas.microsoft.com/office/powerpoint/2010/main" val="14386783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3"/>
            <a:ext cx="8260672" cy="810828"/>
          </a:xfrm>
        </p:spPr>
        <p:txBody>
          <a:bodyPr>
            <a:normAutofit/>
          </a:bodyPr>
          <a:lstStyle/>
          <a:p>
            <a:r>
              <a:rPr lang="en-US" sz="3600" u="sng" dirty="0" err="1" smtClean="0">
                <a:solidFill>
                  <a:schemeClr val="tx1"/>
                </a:solidFill>
                <a:latin typeface="+mn-lt"/>
              </a:rPr>
              <a:t>Aliran</a:t>
            </a:r>
            <a:r>
              <a:rPr lang="en-US" sz="3600" u="sng" dirty="0" smtClean="0">
                <a:solidFill>
                  <a:schemeClr val="tx1"/>
                </a:solidFill>
                <a:latin typeface="+mn-lt"/>
              </a:rPr>
              <a:t> </a:t>
            </a:r>
            <a:r>
              <a:rPr lang="en-US" sz="3600" u="sng" dirty="0" err="1" smtClean="0">
                <a:solidFill>
                  <a:schemeClr val="tx1"/>
                </a:solidFill>
                <a:latin typeface="+mn-lt"/>
              </a:rPr>
              <a:t>dlm</a:t>
            </a:r>
            <a:r>
              <a:rPr lang="en-US" sz="3600" u="sng" dirty="0" smtClean="0">
                <a:solidFill>
                  <a:schemeClr val="tx1"/>
                </a:solidFill>
                <a:latin typeface="+mn-lt"/>
              </a:rPr>
              <a:t> </a:t>
            </a:r>
            <a:r>
              <a:rPr lang="en-US" sz="3600" u="sng" dirty="0" err="1" smtClean="0">
                <a:solidFill>
                  <a:schemeClr val="tx1"/>
                </a:solidFill>
                <a:latin typeface="+mn-lt"/>
              </a:rPr>
              <a:t>paradigma</a:t>
            </a:r>
            <a:endParaRPr lang="en-US" sz="3600" u="sng" dirty="0">
              <a:solidFill>
                <a:schemeClr val="tx1"/>
              </a:solidFill>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83700164"/>
              </p:ext>
            </p:extLst>
          </p:nvPr>
        </p:nvGraphicFramePr>
        <p:xfrm>
          <a:off x="457200" y="1524000"/>
          <a:ext cx="8229600" cy="4602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51457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60672" cy="1039427"/>
          </a:xfrm>
        </p:spPr>
        <p:txBody>
          <a:bodyPr>
            <a:normAutofit/>
          </a:bodyPr>
          <a:lstStyle/>
          <a:p>
            <a:r>
              <a:rPr lang="en-US" sz="4000" dirty="0" err="1" smtClean="0">
                <a:solidFill>
                  <a:schemeClr val="tx1"/>
                </a:solidFill>
                <a:latin typeface="+mn-lt"/>
              </a:rPr>
              <a:t>Paradigma</a:t>
            </a:r>
            <a:r>
              <a:rPr lang="en-US" sz="4000" dirty="0" smtClean="0">
                <a:solidFill>
                  <a:schemeClr val="tx1"/>
                </a:solidFill>
                <a:latin typeface="+mn-lt"/>
              </a:rPr>
              <a:t> </a:t>
            </a:r>
            <a:r>
              <a:rPr lang="en-US" sz="4000" dirty="0" err="1" smtClean="0">
                <a:solidFill>
                  <a:schemeClr val="tx1"/>
                </a:solidFill>
                <a:latin typeface="+mn-lt"/>
              </a:rPr>
              <a:t>biologis</a:t>
            </a:r>
            <a:endParaRPr lang="en-US" sz="4000" dirty="0">
              <a:solidFill>
                <a:schemeClr val="tx1"/>
              </a:solidFill>
              <a:latin typeface="+mn-lt"/>
            </a:endParaRPr>
          </a:p>
        </p:txBody>
      </p:sp>
      <p:sp>
        <p:nvSpPr>
          <p:cNvPr id="5" name="Content Placeholder 2"/>
          <p:cNvSpPr>
            <a:spLocks noGrp="1"/>
          </p:cNvSpPr>
          <p:nvPr>
            <p:ph idx="1"/>
          </p:nvPr>
        </p:nvSpPr>
        <p:spPr>
          <a:xfrm>
            <a:off x="457200" y="2133600"/>
            <a:ext cx="8229600" cy="3886200"/>
          </a:xfrm>
        </p:spPr>
        <p:txBody>
          <a:bodyPr>
            <a:noAutofit/>
          </a:bodyPr>
          <a:lstStyle/>
          <a:p>
            <a:pPr marL="114300" indent="0" algn="ctr">
              <a:buNone/>
            </a:pPr>
            <a:r>
              <a:rPr lang="en-US" sz="3600" u="sng" dirty="0" smtClean="0">
                <a:solidFill>
                  <a:schemeClr val="tx1"/>
                </a:solidFill>
              </a:rPr>
              <a:t>Genotype</a:t>
            </a:r>
          </a:p>
          <a:p>
            <a:pPr algn="ctr"/>
            <a:r>
              <a:rPr lang="en-US" sz="3600" dirty="0" err="1" smtClean="0">
                <a:solidFill>
                  <a:schemeClr val="tx1"/>
                </a:solidFill>
              </a:rPr>
              <a:t>Susunan</a:t>
            </a:r>
            <a:r>
              <a:rPr lang="en-US" sz="3600" dirty="0" smtClean="0">
                <a:solidFill>
                  <a:schemeClr val="tx1"/>
                </a:solidFill>
              </a:rPr>
              <a:t> </a:t>
            </a:r>
            <a:r>
              <a:rPr lang="en-US" sz="3600" dirty="0" err="1" smtClean="0">
                <a:solidFill>
                  <a:schemeClr val="tx1"/>
                </a:solidFill>
              </a:rPr>
              <a:t>genetik</a:t>
            </a:r>
            <a:r>
              <a:rPr lang="en-US" sz="3600" dirty="0" smtClean="0">
                <a:solidFill>
                  <a:schemeClr val="tx1"/>
                </a:solidFill>
              </a:rPr>
              <a:t> total </a:t>
            </a:r>
            <a:r>
              <a:rPr lang="en-US" sz="3600" dirty="0" err="1" smtClean="0">
                <a:solidFill>
                  <a:schemeClr val="tx1"/>
                </a:solidFill>
              </a:rPr>
              <a:t>dari</a:t>
            </a:r>
            <a:r>
              <a:rPr lang="en-US" sz="3600" dirty="0" smtClean="0">
                <a:solidFill>
                  <a:schemeClr val="tx1"/>
                </a:solidFill>
              </a:rPr>
              <a:t> </a:t>
            </a:r>
            <a:r>
              <a:rPr lang="en-US" sz="3600" dirty="0" err="1" smtClean="0">
                <a:solidFill>
                  <a:schemeClr val="tx1"/>
                </a:solidFill>
              </a:rPr>
              <a:t>individu</a:t>
            </a:r>
            <a:r>
              <a:rPr lang="en-US" sz="3600" dirty="0" smtClean="0">
                <a:solidFill>
                  <a:schemeClr val="tx1"/>
                </a:solidFill>
              </a:rPr>
              <a:t> </a:t>
            </a:r>
            <a:r>
              <a:rPr lang="en-US" sz="3600" dirty="0" err="1" smtClean="0">
                <a:solidFill>
                  <a:schemeClr val="tx1"/>
                </a:solidFill>
              </a:rPr>
              <a:t>yg</a:t>
            </a:r>
            <a:r>
              <a:rPr lang="en-US" sz="3600" dirty="0" smtClean="0">
                <a:solidFill>
                  <a:schemeClr val="tx1"/>
                </a:solidFill>
              </a:rPr>
              <a:t> </a:t>
            </a:r>
            <a:r>
              <a:rPr lang="en-US" sz="3600" dirty="0" err="1" smtClean="0">
                <a:solidFill>
                  <a:schemeClr val="tx1"/>
                </a:solidFill>
              </a:rPr>
              <a:t>terdiri</a:t>
            </a:r>
            <a:r>
              <a:rPr lang="en-US" sz="3600" dirty="0" smtClean="0">
                <a:solidFill>
                  <a:schemeClr val="tx1"/>
                </a:solidFill>
              </a:rPr>
              <a:t> </a:t>
            </a:r>
            <a:r>
              <a:rPr lang="en-US" sz="3600" dirty="0" err="1" smtClean="0">
                <a:solidFill>
                  <a:schemeClr val="tx1"/>
                </a:solidFill>
              </a:rPr>
              <a:t>dari</a:t>
            </a:r>
            <a:r>
              <a:rPr lang="en-US" sz="3600" dirty="0" smtClean="0">
                <a:solidFill>
                  <a:schemeClr val="tx1"/>
                </a:solidFill>
              </a:rPr>
              <a:t> gen2 </a:t>
            </a:r>
            <a:r>
              <a:rPr lang="en-US" sz="3600" dirty="0" err="1" smtClean="0">
                <a:solidFill>
                  <a:schemeClr val="tx1"/>
                </a:solidFill>
              </a:rPr>
              <a:t>yg</a:t>
            </a:r>
            <a:r>
              <a:rPr lang="en-US" sz="3600" dirty="0" smtClean="0">
                <a:solidFill>
                  <a:schemeClr val="tx1"/>
                </a:solidFill>
              </a:rPr>
              <a:t> </a:t>
            </a:r>
            <a:r>
              <a:rPr lang="en-US" sz="3600" dirty="0" err="1" smtClean="0">
                <a:solidFill>
                  <a:schemeClr val="tx1"/>
                </a:solidFill>
              </a:rPr>
              <a:t>diwariskan</a:t>
            </a:r>
            <a:endParaRPr lang="en-US" sz="3600" dirty="0" smtClean="0">
              <a:solidFill>
                <a:schemeClr val="tx1"/>
              </a:solidFill>
            </a:endParaRPr>
          </a:p>
          <a:p>
            <a:pPr marL="114300" indent="0" algn="ctr">
              <a:buNone/>
            </a:pPr>
            <a:r>
              <a:rPr lang="en-US" sz="3600" u="sng" dirty="0" smtClean="0">
                <a:solidFill>
                  <a:schemeClr val="tx1"/>
                </a:solidFill>
              </a:rPr>
              <a:t>Phenotype</a:t>
            </a:r>
          </a:p>
          <a:p>
            <a:pPr algn="ctr"/>
            <a:r>
              <a:rPr lang="en-US" sz="3600" dirty="0" err="1" smtClean="0">
                <a:solidFill>
                  <a:schemeClr val="tx1"/>
                </a:solidFill>
              </a:rPr>
              <a:t>Karakteristik</a:t>
            </a:r>
            <a:r>
              <a:rPr lang="en-US" sz="3600" dirty="0" smtClean="0">
                <a:solidFill>
                  <a:schemeClr val="tx1"/>
                </a:solidFill>
              </a:rPr>
              <a:t> total </a:t>
            </a:r>
            <a:r>
              <a:rPr lang="en-US" sz="3600" dirty="0" err="1" smtClean="0">
                <a:solidFill>
                  <a:schemeClr val="tx1"/>
                </a:solidFill>
              </a:rPr>
              <a:t>yg</a:t>
            </a:r>
            <a:r>
              <a:rPr lang="en-US" sz="3600" dirty="0" smtClean="0">
                <a:solidFill>
                  <a:schemeClr val="tx1"/>
                </a:solidFill>
              </a:rPr>
              <a:t>                    </a:t>
            </a:r>
            <a:r>
              <a:rPr lang="en-US" sz="3600" dirty="0" err="1" smtClean="0">
                <a:solidFill>
                  <a:schemeClr val="tx1"/>
                </a:solidFill>
              </a:rPr>
              <a:t>bisa</a:t>
            </a:r>
            <a:r>
              <a:rPr lang="en-US" sz="3600" dirty="0" smtClean="0">
                <a:solidFill>
                  <a:schemeClr val="tx1"/>
                </a:solidFill>
              </a:rPr>
              <a:t> </a:t>
            </a:r>
            <a:r>
              <a:rPr lang="en-US" sz="3600" dirty="0" err="1" smtClean="0">
                <a:solidFill>
                  <a:schemeClr val="tx1"/>
                </a:solidFill>
              </a:rPr>
              <a:t>diamati</a:t>
            </a:r>
            <a:endParaRPr lang="en-US" sz="3600" dirty="0">
              <a:solidFill>
                <a:schemeClr val="tx1"/>
              </a:solidFill>
            </a:endParaRPr>
          </a:p>
        </p:txBody>
      </p:sp>
    </p:spTree>
    <p:extLst>
      <p:ext uri="{BB962C8B-B14F-4D97-AF65-F5344CB8AC3E}">
        <p14:creationId xmlns:p14="http://schemas.microsoft.com/office/powerpoint/2010/main" val="3299325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381000"/>
            <a:ext cx="8261350" cy="735013"/>
          </a:xfrm>
        </p:spPr>
        <p:txBody>
          <a:bodyPr>
            <a:normAutofit/>
          </a:bodyPr>
          <a:lstStyle/>
          <a:p>
            <a:r>
              <a:rPr lang="en-US" sz="4000" dirty="0" err="1" smtClean="0">
                <a:solidFill>
                  <a:schemeClr val="tx1"/>
                </a:solidFill>
                <a:latin typeface="Aharoni" pitchFamily="2" charset="-79"/>
                <a:cs typeface="Aharoni" pitchFamily="2" charset="-79"/>
              </a:rPr>
              <a:t>Klasifikasi</a:t>
            </a:r>
            <a:r>
              <a:rPr lang="en-US" sz="4000" dirty="0" smtClean="0">
                <a:solidFill>
                  <a:schemeClr val="tx1"/>
                </a:solidFill>
                <a:latin typeface="Aharoni" pitchFamily="2" charset="-79"/>
                <a:cs typeface="Aharoni" pitchFamily="2" charset="-79"/>
              </a:rPr>
              <a:t> &amp; diagnosis</a:t>
            </a:r>
            <a:endParaRPr lang="en-US" sz="4000" dirty="0">
              <a:solidFill>
                <a:schemeClr val="tx1"/>
              </a:solidFill>
              <a:latin typeface="Aharoni" pitchFamily="2" charset="-79"/>
              <a:cs typeface="Aharoni" pitchFamily="2" charset="-79"/>
            </a:endParaRPr>
          </a:p>
        </p:txBody>
      </p:sp>
      <p:sp>
        <p:nvSpPr>
          <p:cNvPr id="3" name="Content Placeholder 2"/>
          <p:cNvSpPr>
            <a:spLocks noGrp="1"/>
          </p:cNvSpPr>
          <p:nvPr>
            <p:ph idx="4294967295"/>
          </p:nvPr>
        </p:nvSpPr>
        <p:spPr>
          <a:xfrm>
            <a:off x="228600" y="1219200"/>
            <a:ext cx="8610600" cy="5029200"/>
          </a:xfrm>
        </p:spPr>
        <p:txBody>
          <a:bodyPr>
            <a:normAutofit/>
          </a:bodyPr>
          <a:lstStyle/>
          <a:p>
            <a:pPr algn="ctr"/>
            <a:r>
              <a:rPr lang="en-US" sz="4000" dirty="0" err="1">
                <a:solidFill>
                  <a:schemeClr val="tx1"/>
                </a:solidFill>
                <a:ea typeface="Arial Unicode MS" pitchFamily="34" charset="-128"/>
                <a:cs typeface="Arial Unicode MS" pitchFamily="34" charset="-128"/>
              </a:rPr>
              <a:t>Klasifikasi</a:t>
            </a:r>
            <a:r>
              <a:rPr lang="en-US" sz="4000" dirty="0">
                <a:solidFill>
                  <a:schemeClr val="tx1"/>
                </a:solidFill>
                <a:ea typeface="Arial Unicode MS" pitchFamily="34" charset="-128"/>
                <a:cs typeface="Arial Unicode MS" pitchFamily="34" charset="-128"/>
              </a:rPr>
              <a:t> paling </a:t>
            </a:r>
            <a:r>
              <a:rPr lang="en-US" sz="4000" dirty="0" err="1" smtClean="0">
                <a:solidFill>
                  <a:schemeClr val="tx1"/>
                </a:solidFill>
                <a:ea typeface="Arial Unicode MS" pitchFamily="34" charset="-128"/>
                <a:cs typeface="Arial Unicode MS" pitchFamily="34" charset="-128"/>
              </a:rPr>
              <a:t>populer</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adl</a:t>
            </a:r>
            <a:r>
              <a:rPr lang="en-US" sz="4000" dirty="0" smtClean="0">
                <a:solidFill>
                  <a:schemeClr val="tx1"/>
                </a:solidFill>
                <a:ea typeface="Arial Unicode MS" pitchFamily="34" charset="-128"/>
                <a:cs typeface="Arial Unicode MS" pitchFamily="34" charset="-128"/>
              </a:rPr>
              <a:t> “</a:t>
            </a:r>
            <a:r>
              <a:rPr lang="en-US" sz="4000" dirty="0" smtClean="0">
                <a:solidFill>
                  <a:schemeClr val="tx1"/>
                </a:solidFill>
                <a:latin typeface="Brush Script MT" panose="03060802040406070304" pitchFamily="66" charset="0"/>
                <a:ea typeface="Arial Unicode MS" pitchFamily="34" charset="-128"/>
                <a:cs typeface="Arial Unicode MS" pitchFamily="34" charset="-128"/>
              </a:rPr>
              <a:t>American </a:t>
            </a:r>
            <a:r>
              <a:rPr lang="en-US" sz="4000" dirty="0">
                <a:solidFill>
                  <a:schemeClr val="tx1"/>
                </a:solidFill>
                <a:latin typeface="Brush Script MT" panose="03060802040406070304" pitchFamily="66" charset="0"/>
                <a:ea typeface="Arial Unicode MS" pitchFamily="34" charset="-128"/>
                <a:cs typeface="Arial Unicode MS" pitchFamily="34" charset="-128"/>
              </a:rPr>
              <a:t>Psychiatric Association</a:t>
            </a:r>
            <a:r>
              <a:rPr lang="en-US" sz="4000" dirty="0">
                <a:solidFill>
                  <a:schemeClr val="tx1"/>
                </a:solidFill>
                <a:ea typeface="Arial Unicode MS" pitchFamily="34" charset="-128"/>
                <a:cs typeface="Arial Unicode MS" pitchFamily="34" charset="-128"/>
              </a:rPr>
              <a:t>” (</a:t>
            </a:r>
            <a:r>
              <a:rPr lang="en-US" sz="4000" b="1" dirty="0">
                <a:solidFill>
                  <a:schemeClr val="tx1"/>
                </a:solidFill>
                <a:ea typeface="Arial Unicode MS" pitchFamily="34" charset="-128"/>
                <a:cs typeface="Arial Unicode MS" pitchFamily="34" charset="-128"/>
              </a:rPr>
              <a:t>APA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pada</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tahun</a:t>
            </a:r>
            <a:r>
              <a:rPr lang="en-US" sz="4000" dirty="0" smtClean="0">
                <a:solidFill>
                  <a:schemeClr val="tx1"/>
                </a:solidFill>
                <a:ea typeface="Arial Unicode MS" pitchFamily="34" charset="-128"/>
                <a:cs typeface="Arial Unicode MS" pitchFamily="34" charset="-128"/>
              </a:rPr>
              <a:t> 1952, </a:t>
            </a:r>
            <a:r>
              <a:rPr lang="en-US" sz="4000" dirty="0" err="1">
                <a:solidFill>
                  <a:schemeClr val="tx1"/>
                </a:solidFill>
                <a:ea typeface="Arial Unicode MS" pitchFamily="34" charset="-128"/>
                <a:cs typeface="Arial Unicode MS" pitchFamily="34" charset="-128"/>
              </a:rPr>
              <a:t>yg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pada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tahun</a:t>
            </a:r>
            <a:r>
              <a:rPr lang="en-US" sz="4000" dirty="0">
                <a:solidFill>
                  <a:schemeClr val="tx1"/>
                </a:solidFill>
                <a:ea typeface="Arial Unicode MS" pitchFamily="34" charset="-128"/>
                <a:cs typeface="Arial Unicode MS" pitchFamily="34" charset="-128"/>
              </a:rPr>
              <a:t> 1992 </a:t>
            </a:r>
            <a:r>
              <a:rPr lang="en-US" sz="4000" dirty="0" err="1">
                <a:solidFill>
                  <a:schemeClr val="tx1"/>
                </a:solidFill>
                <a:ea typeface="Arial Unicode MS" pitchFamily="34" charset="-128"/>
                <a:cs typeface="Arial Unicode MS" pitchFamily="34" charset="-128"/>
              </a:rPr>
              <a:t>telah</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berhasil</a:t>
            </a:r>
            <a:r>
              <a:rPr lang="en-US" sz="4000" dirty="0">
                <a:solidFill>
                  <a:schemeClr val="tx1"/>
                </a:solidFill>
                <a:ea typeface="Arial Unicode MS" pitchFamily="34" charset="-128"/>
                <a:cs typeface="Arial Unicode MS" pitchFamily="34" charset="-128"/>
              </a:rPr>
              <a:t> pula </a:t>
            </a:r>
            <a:r>
              <a:rPr lang="en-US" sz="4000" dirty="0" err="1">
                <a:solidFill>
                  <a:schemeClr val="tx1"/>
                </a:solidFill>
                <a:ea typeface="Arial Unicode MS" pitchFamily="34" charset="-128"/>
                <a:cs typeface="Arial Unicode MS" pitchFamily="34" charset="-128"/>
              </a:rPr>
              <a:t>melahirkan</a:t>
            </a:r>
            <a:r>
              <a:rPr lang="en-US" sz="4000" dirty="0">
                <a:solidFill>
                  <a:schemeClr val="tx1"/>
                </a:solidFill>
                <a:ea typeface="Arial Unicode MS" pitchFamily="34" charset="-128"/>
                <a:cs typeface="Arial Unicode MS" pitchFamily="34" charset="-128"/>
              </a:rPr>
              <a:t> “</a:t>
            </a:r>
            <a:r>
              <a:rPr lang="en-US" sz="4000" dirty="0">
                <a:solidFill>
                  <a:schemeClr val="tx1"/>
                </a:solidFill>
                <a:latin typeface="Brush Script MT" panose="03060802040406070304" pitchFamily="66" charset="0"/>
                <a:ea typeface="Arial Unicode MS" pitchFamily="34" charset="-128"/>
                <a:cs typeface="Arial Unicode MS" pitchFamily="34" charset="-128"/>
              </a:rPr>
              <a:t>Diagnostic and Statistical Manual of Mental Disorders</a:t>
            </a:r>
            <a:r>
              <a:rPr lang="en-US" sz="4000" dirty="0">
                <a:solidFill>
                  <a:schemeClr val="tx1"/>
                </a:solidFill>
                <a:ea typeface="Arial Unicode MS" pitchFamily="34" charset="-128"/>
                <a:cs typeface="Arial Unicode MS" pitchFamily="34" charset="-128"/>
              </a:rPr>
              <a:t>” IV (</a:t>
            </a:r>
            <a:r>
              <a:rPr lang="en-US" sz="4000" b="1" dirty="0">
                <a:solidFill>
                  <a:schemeClr val="tx1"/>
                </a:solidFill>
                <a:ea typeface="Arial Unicode MS" pitchFamily="34" charset="-128"/>
                <a:cs typeface="Arial Unicode MS" pitchFamily="34" charset="-128"/>
              </a:rPr>
              <a:t>DSM IV</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setelah</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mengalami</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3x </a:t>
            </a:r>
            <a:r>
              <a:rPr lang="en-US" sz="4000" dirty="0" err="1" smtClean="0">
                <a:solidFill>
                  <a:schemeClr val="tx1"/>
                </a:solidFill>
                <a:ea typeface="Arial Unicode MS" pitchFamily="34" charset="-128"/>
                <a:cs typeface="Arial Unicode MS" pitchFamily="34" charset="-128"/>
              </a:rPr>
              <a:t>revisi</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sejak</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tahun</a:t>
            </a:r>
            <a:r>
              <a:rPr lang="en-US" sz="4000" dirty="0">
                <a:solidFill>
                  <a:schemeClr val="tx1"/>
                </a:solidFill>
                <a:ea typeface="Arial Unicode MS" pitchFamily="34" charset="-128"/>
                <a:cs typeface="Arial Unicode MS" pitchFamily="34" charset="-128"/>
              </a:rPr>
              <a:t> 1979.</a:t>
            </a:r>
            <a:endParaRPr lang="en-US" sz="4000" dirty="0"/>
          </a:p>
          <a:p>
            <a:pPr algn="ctr"/>
            <a:endParaRPr lang="en-US" dirty="0"/>
          </a:p>
        </p:txBody>
      </p:sp>
    </p:spTree>
    <p:extLst>
      <p:ext uri="{BB962C8B-B14F-4D97-AF65-F5344CB8AC3E}">
        <p14:creationId xmlns:p14="http://schemas.microsoft.com/office/powerpoint/2010/main" val="7115183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1219200"/>
            <a:ext cx="8458200" cy="4495800"/>
          </a:xfrm>
        </p:spPr>
        <p:txBody>
          <a:bodyPr/>
          <a:lstStyle/>
          <a:p>
            <a:pPr algn="ctr"/>
            <a:r>
              <a:rPr lang="en-US" sz="4000" dirty="0" err="1">
                <a:solidFill>
                  <a:schemeClr val="tx1"/>
                </a:solidFill>
                <a:ea typeface="Arial Unicode MS" pitchFamily="34" charset="-128"/>
                <a:cs typeface="Arial Unicode MS" pitchFamily="34" charset="-128"/>
              </a:rPr>
              <a:t>Badan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Perserikatan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Bangsa-bangsa</a:t>
            </a:r>
            <a:r>
              <a:rPr lang="en-US" sz="4000" dirty="0">
                <a:solidFill>
                  <a:schemeClr val="tx1"/>
                </a:solidFill>
                <a:ea typeface="Arial Unicode MS" pitchFamily="34" charset="-128"/>
                <a:cs typeface="Arial Unicode MS" pitchFamily="34" charset="-128"/>
              </a:rPr>
              <a:t> (PBB), </a:t>
            </a:r>
            <a:r>
              <a:rPr lang="en-US" sz="4000" dirty="0" err="1" smtClean="0">
                <a:solidFill>
                  <a:schemeClr val="tx1"/>
                </a:solidFill>
                <a:ea typeface="Arial Unicode MS" pitchFamily="34" charset="-128"/>
                <a:cs typeface="Arial Unicode MS" pitchFamily="34" charset="-128"/>
              </a:rPr>
              <a:t>dlm</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hal</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ini</a:t>
            </a:r>
            <a:r>
              <a:rPr lang="en-US" sz="4000" dirty="0">
                <a:solidFill>
                  <a:schemeClr val="tx1"/>
                </a:solidFill>
                <a:ea typeface="Arial Unicode MS" pitchFamily="34" charset="-128"/>
                <a:cs typeface="Arial Unicode MS" pitchFamily="34" charset="-128"/>
              </a:rPr>
              <a:t> WHO (World Health Organization) </a:t>
            </a:r>
            <a:r>
              <a:rPr lang="en-US" sz="4000" dirty="0" err="1">
                <a:solidFill>
                  <a:schemeClr val="tx1"/>
                </a:solidFill>
                <a:ea typeface="Arial Unicode MS" pitchFamily="34" charset="-128"/>
                <a:cs typeface="Arial Unicode MS" pitchFamily="34" charset="-128"/>
              </a:rPr>
              <a:t>juga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melahirkan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klasifikasi</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Gg</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kejiwaan</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yg</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disebut</a:t>
            </a:r>
            <a:r>
              <a:rPr lang="en-US" sz="4000" dirty="0" smtClean="0">
                <a:solidFill>
                  <a:schemeClr val="tx1"/>
                </a:solidFill>
                <a:ea typeface="Arial Unicode MS" pitchFamily="34" charset="-128"/>
                <a:cs typeface="Arial Unicode MS" pitchFamily="34" charset="-128"/>
              </a:rPr>
              <a:t> </a:t>
            </a:r>
            <a:r>
              <a:rPr lang="en-US" sz="4000" dirty="0">
                <a:solidFill>
                  <a:schemeClr val="tx1"/>
                </a:solidFill>
                <a:ea typeface="Arial Unicode MS" pitchFamily="34" charset="-128"/>
                <a:cs typeface="Arial Unicode MS" pitchFamily="34" charset="-128"/>
              </a:rPr>
              <a:t>“</a:t>
            </a:r>
            <a:r>
              <a:rPr lang="en-US" sz="4000" dirty="0">
                <a:solidFill>
                  <a:schemeClr val="tx1"/>
                </a:solidFill>
                <a:latin typeface="Brush Script MT" panose="03060802040406070304" pitchFamily="66" charset="0"/>
                <a:ea typeface="Arial Unicode MS" pitchFamily="34" charset="-128"/>
                <a:cs typeface="Arial Unicode MS" pitchFamily="34" charset="-128"/>
              </a:rPr>
              <a:t>International Classification of Diseases</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yg</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saat</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ini</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telah</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mencapai</a:t>
            </a:r>
            <a:r>
              <a:rPr lang="en-US" sz="4000" dirty="0">
                <a:solidFill>
                  <a:schemeClr val="tx1"/>
                </a:solidFill>
                <a:ea typeface="Arial Unicode MS" pitchFamily="34" charset="-128"/>
                <a:cs typeface="Arial Unicode MS" pitchFamily="34" charset="-128"/>
              </a:rPr>
              <a:t> ICD-10.    </a:t>
            </a:r>
          </a:p>
          <a:p>
            <a:pPr algn="just"/>
            <a:endParaRPr lang="en-US" dirty="0"/>
          </a:p>
          <a:p>
            <a:endParaRPr lang="en-US" dirty="0"/>
          </a:p>
        </p:txBody>
      </p:sp>
    </p:spTree>
    <p:extLst>
      <p:ext uri="{BB962C8B-B14F-4D97-AF65-F5344CB8AC3E}">
        <p14:creationId xmlns:p14="http://schemas.microsoft.com/office/powerpoint/2010/main" val="35011773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609600"/>
            <a:ext cx="8610600" cy="5638800"/>
          </a:xfrm>
        </p:spPr>
        <p:txBody>
          <a:bodyPr>
            <a:normAutofit/>
          </a:bodyPr>
          <a:lstStyle/>
          <a:p>
            <a:pPr algn="ctr"/>
            <a:r>
              <a:rPr lang="en-US" sz="4000" dirty="0" smtClean="0">
                <a:solidFill>
                  <a:schemeClr val="tx1"/>
                </a:solidFill>
                <a:ea typeface="Arial Unicode MS" pitchFamily="34" charset="-128"/>
                <a:cs typeface="Arial Unicode MS" pitchFamily="34" charset="-128"/>
              </a:rPr>
              <a:t>Di Indonesia, </a:t>
            </a:r>
            <a:r>
              <a:rPr lang="en-US" sz="4000" dirty="0" err="1" smtClean="0">
                <a:solidFill>
                  <a:schemeClr val="tx1"/>
                </a:solidFill>
                <a:ea typeface="Arial Unicode MS" pitchFamily="34" charset="-128"/>
                <a:cs typeface="Arial Unicode MS" pitchFamily="34" charset="-128"/>
              </a:rPr>
              <a:t>pemerintah</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membuat</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klasifikasi</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Gg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kejiwaan</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khas</a:t>
            </a:r>
            <a:r>
              <a:rPr lang="en-US" sz="4000" dirty="0" smtClean="0">
                <a:solidFill>
                  <a:schemeClr val="tx1"/>
                </a:solidFill>
                <a:ea typeface="Arial Unicode MS" pitchFamily="34" charset="-128"/>
                <a:cs typeface="Arial Unicode MS" pitchFamily="34" charset="-128"/>
              </a:rPr>
              <a:t> </a:t>
            </a:r>
            <a:r>
              <a:rPr lang="en-US" sz="4000" dirty="0">
                <a:solidFill>
                  <a:schemeClr val="tx1"/>
                </a:solidFill>
                <a:ea typeface="Arial Unicode MS" pitchFamily="34" charset="-128"/>
                <a:cs typeface="Arial Unicode MS" pitchFamily="34" charset="-128"/>
              </a:rPr>
              <a:t>Indonesia </a:t>
            </a:r>
            <a:r>
              <a:rPr lang="en-US" sz="4000" dirty="0" err="1">
                <a:solidFill>
                  <a:schemeClr val="tx1"/>
                </a:solidFill>
                <a:ea typeface="Arial Unicode MS" pitchFamily="34" charset="-128"/>
                <a:cs typeface="Arial Unicode MS" pitchFamily="34" charset="-128"/>
              </a:rPr>
              <a:t>yg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disebut</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a:t>
            </a:r>
            <a:r>
              <a:rPr lang="en-US" sz="4000" b="1" dirty="0" smtClean="0">
                <a:solidFill>
                  <a:schemeClr val="tx1"/>
                </a:solidFill>
                <a:ea typeface="Arial Unicode MS" pitchFamily="34" charset="-128"/>
                <a:cs typeface="Arial Unicode MS" pitchFamily="34" charset="-128"/>
              </a:rPr>
              <a:t>PPDGJ</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atau</a:t>
            </a:r>
            <a:r>
              <a:rPr lang="en-US" sz="4000" dirty="0">
                <a:solidFill>
                  <a:schemeClr val="tx1"/>
                </a:solidFill>
                <a:ea typeface="Arial Unicode MS" pitchFamily="34" charset="-128"/>
                <a:cs typeface="Arial Unicode MS" pitchFamily="34" charset="-128"/>
              </a:rPr>
              <a:t> “</a:t>
            </a:r>
            <a:r>
              <a:rPr lang="en-US" sz="4000" dirty="0" err="1">
                <a:solidFill>
                  <a:schemeClr val="tx1"/>
                </a:solidFill>
                <a:latin typeface="Brush Script MT" panose="03060802040406070304" pitchFamily="66" charset="0"/>
                <a:ea typeface="Arial Unicode MS" pitchFamily="34" charset="-128"/>
                <a:cs typeface="Arial Unicode MS" pitchFamily="34" charset="-128"/>
              </a:rPr>
              <a:t>Pedoman</a:t>
            </a:r>
            <a:r>
              <a:rPr lang="en-US" sz="4000" dirty="0">
                <a:solidFill>
                  <a:schemeClr val="tx1"/>
                </a:solidFill>
                <a:latin typeface="Brush Script MT" panose="03060802040406070304" pitchFamily="66" charset="0"/>
                <a:ea typeface="Arial Unicode MS" pitchFamily="34" charset="-128"/>
                <a:cs typeface="Arial Unicode MS" pitchFamily="34" charset="-128"/>
              </a:rPr>
              <a:t> </a:t>
            </a:r>
            <a:r>
              <a:rPr lang="en-US" sz="4000" dirty="0" err="1">
                <a:solidFill>
                  <a:schemeClr val="tx1"/>
                </a:solidFill>
                <a:latin typeface="Brush Script MT" panose="03060802040406070304" pitchFamily="66" charset="0"/>
                <a:ea typeface="Arial Unicode MS" pitchFamily="34" charset="-128"/>
                <a:cs typeface="Arial Unicode MS" pitchFamily="34" charset="-128"/>
              </a:rPr>
              <a:t>Penggolongan</a:t>
            </a:r>
            <a:r>
              <a:rPr lang="en-US" sz="4000" dirty="0">
                <a:solidFill>
                  <a:schemeClr val="tx1"/>
                </a:solidFill>
                <a:latin typeface="Brush Script MT" panose="03060802040406070304" pitchFamily="66" charset="0"/>
                <a:ea typeface="Arial Unicode MS" pitchFamily="34" charset="-128"/>
                <a:cs typeface="Arial Unicode MS" pitchFamily="34" charset="-128"/>
              </a:rPr>
              <a:t> </a:t>
            </a:r>
            <a:r>
              <a:rPr lang="en-US" sz="4000" dirty="0" err="1">
                <a:solidFill>
                  <a:schemeClr val="tx1"/>
                </a:solidFill>
                <a:latin typeface="Brush Script MT" panose="03060802040406070304" pitchFamily="66" charset="0"/>
                <a:ea typeface="Arial Unicode MS" pitchFamily="34" charset="-128"/>
                <a:cs typeface="Arial Unicode MS" pitchFamily="34" charset="-128"/>
              </a:rPr>
              <a:t>Diagnostik</a:t>
            </a:r>
            <a:r>
              <a:rPr lang="en-US" sz="4000" dirty="0">
                <a:solidFill>
                  <a:schemeClr val="tx1"/>
                </a:solidFill>
                <a:latin typeface="Brush Script MT" panose="03060802040406070304" pitchFamily="66" charset="0"/>
                <a:ea typeface="Arial Unicode MS" pitchFamily="34" charset="-128"/>
                <a:cs typeface="Arial Unicode MS" pitchFamily="34" charset="-128"/>
              </a:rPr>
              <a:t> </a:t>
            </a:r>
            <a:r>
              <a:rPr lang="en-US" sz="4000" dirty="0" err="1">
                <a:solidFill>
                  <a:schemeClr val="tx1"/>
                </a:solidFill>
                <a:latin typeface="Brush Script MT" panose="03060802040406070304" pitchFamily="66" charset="0"/>
                <a:ea typeface="Arial Unicode MS" pitchFamily="34" charset="-128"/>
                <a:cs typeface="Arial Unicode MS" pitchFamily="34" charset="-128"/>
              </a:rPr>
              <a:t>Gangguan</a:t>
            </a:r>
            <a:r>
              <a:rPr lang="en-US" sz="4000" dirty="0">
                <a:solidFill>
                  <a:schemeClr val="tx1"/>
                </a:solidFill>
                <a:latin typeface="Brush Script MT" panose="03060802040406070304" pitchFamily="66" charset="0"/>
                <a:ea typeface="Arial Unicode MS" pitchFamily="34" charset="-128"/>
                <a:cs typeface="Arial Unicode MS" pitchFamily="34" charset="-128"/>
              </a:rPr>
              <a:t> </a:t>
            </a:r>
            <a:r>
              <a:rPr lang="en-US" sz="4000" dirty="0" err="1">
                <a:solidFill>
                  <a:schemeClr val="tx1"/>
                </a:solidFill>
                <a:latin typeface="Brush Script MT" panose="03060802040406070304" pitchFamily="66" charset="0"/>
                <a:ea typeface="Arial Unicode MS" pitchFamily="34" charset="-128"/>
                <a:cs typeface="Arial Unicode MS" pitchFamily="34" charset="-128"/>
              </a:rPr>
              <a:t>Jiwa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yg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saat</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ini</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tlah</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mencapai</a:t>
            </a:r>
            <a:r>
              <a:rPr lang="en-US" sz="4000" dirty="0">
                <a:solidFill>
                  <a:schemeClr val="tx1"/>
                </a:solidFill>
                <a:ea typeface="Arial Unicode MS" pitchFamily="34" charset="-128"/>
                <a:cs typeface="Arial Unicode MS" pitchFamily="34" charset="-128"/>
              </a:rPr>
              <a:t> PPDGJ III. </a:t>
            </a:r>
            <a:r>
              <a:rPr lang="en-US" sz="4000" dirty="0" err="1" smtClean="0">
                <a:solidFill>
                  <a:schemeClr val="tx1"/>
                </a:solidFill>
                <a:ea typeface="Arial Unicode MS" pitchFamily="34" charset="-128"/>
                <a:cs typeface="Arial Unicode MS" pitchFamily="34" charset="-128"/>
              </a:rPr>
              <a:t>Hanya</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saja</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yg</a:t>
            </a:r>
            <a:r>
              <a:rPr lang="en-US" sz="4000" dirty="0" smtClean="0">
                <a:solidFill>
                  <a:schemeClr val="tx1"/>
                </a:solidFill>
                <a:ea typeface="Arial Unicode MS" pitchFamily="34" charset="-128"/>
                <a:cs typeface="Arial Unicode MS" pitchFamily="34" charset="-128"/>
              </a:rPr>
              <a:t> </a:t>
            </a:r>
            <a:r>
              <a:rPr lang="en-US" sz="4000" dirty="0">
                <a:solidFill>
                  <a:schemeClr val="tx1"/>
                </a:solidFill>
                <a:ea typeface="Arial Unicode MS" pitchFamily="34" charset="-128"/>
                <a:cs typeface="Arial Unicode MS" pitchFamily="34" charset="-128"/>
              </a:rPr>
              <a:t>paling </a:t>
            </a:r>
            <a:r>
              <a:rPr lang="en-US" sz="4000" dirty="0" smtClean="0">
                <a:solidFill>
                  <a:schemeClr val="tx1"/>
                </a:solidFill>
                <a:ea typeface="Arial Unicode MS" pitchFamily="34" charset="-128"/>
                <a:cs typeface="Arial Unicode MS" pitchFamily="34" charset="-128"/>
              </a:rPr>
              <a:t>popular </a:t>
            </a:r>
            <a:r>
              <a:rPr lang="en-US" sz="4000" dirty="0" err="1">
                <a:solidFill>
                  <a:schemeClr val="tx1"/>
                </a:solidFill>
                <a:ea typeface="Arial Unicode MS" pitchFamily="34" charset="-128"/>
                <a:cs typeface="Arial Unicode MS" pitchFamily="34" charset="-128"/>
              </a:rPr>
              <a:t>adl</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DSM </a:t>
            </a:r>
            <a:r>
              <a:rPr lang="en-US" sz="4000" dirty="0">
                <a:solidFill>
                  <a:schemeClr val="tx1"/>
                </a:solidFill>
                <a:ea typeface="Arial Unicode MS" pitchFamily="34" charset="-128"/>
                <a:cs typeface="Arial Unicode MS" pitchFamily="34" charset="-128"/>
              </a:rPr>
              <a:t>&amp; </a:t>
            </a:r>
            <a:r>
              <a:rPr lang="en-US" sz="4000" dirty="0" err="1" smtClean="0">
                <a:solidFill>
                  <a:schemeClr val="tx1"/>
                </a:solidFill>
                <a:ea typeface="Arial Unicode MS" pitchFamily="34" charset="-128"/>
                <a:cs typeface="Arial Unicode MS" pitchFamily="34" charset="-128"/>
              </a:rPr>
              <a:t>yg</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scr</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resmi</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digunakan</a:t>
            </a:r>
            <a:r>
              <a:rPr lang="en-US" sz="4000" dirty="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adl</a:t>
            </a:r>
            <a:r>
              <a:rPr lang="en-US" sz="4000" dirty="0" smtClean="0">
                <a:solidFill>
                  <a:schemeClr val="tx1"/>
                </a:solidFill>
                <a:ea typeface="Arial Unicode MS" pitchFamily="34" charset="-128"/>
                <a:cs typeface="Arial Unicode MS" pitchFamily="34" charset="-128"/>
              </a:rPr>
              <a:t> </a:t>
            </a:r>
            <a:r>
              <a:rPr lang="en-US" sz="4000" dirty="0">
                <a:solidFill>
                  <a:schemeClr val="tx1"/>
                </a:solidFill>
                <a:ea typeface="Arial Unicode MS" pitchFamily="34" charset="-128"/>
                <a:cs typeface="Arial Unicode MS" pitchFamily="34" charset="-128"/>
              </a:rPr>
              <a:t>PPDGJ. </a:t>
            </a:r>
          </a:p>
          <a:p>
            <a:endParaRPr lang="en-US" dirty="0"/>
          </a:p>
        </p:txBody>
      </p:sp>
    </p:spTree>
    <p:extLst>
      <p:ext uri="{BB962C8B-B14F-4D97-AF65-F5344CB8AC3E}">
        <p14:creationId xmlns:p14="http://schemas.microsoft.com/office/powerpoint/2010/main" val="35342821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indent="0"/>
            <a:r>
              <a:rPr lang="en-US" sz="3600" u="sng" dirty="0">
                <a:solidFill>
                  <a:schemeClr val="tx1"/>
                </a:solidFill>
                <a:latin typeface="+mn-lt"/>
                <a:ea typeface="Arial Unicode MS" pitchFamily="34" charset="-128"/>
                <a:cs typeface="Arial Unicode MS" pitchFamily="34" charset="-128"/>
              </a:rPr>
              <a:t>5 </a:t>
            </a:r>
            <a:r>
              <a:rPr lang="en-US" sz="3600" u="sng" dirty="0" err="1">
                <a:solidFill>
                  <a:schemeClr val="tx1"/>
                </a:solidFill>
                <a:latin typeface="+mn-lt"/>
                <a:ea typeface="Arial Unicode MS" pitchFamily="34" charset="-128"/>
                <a:cs typeface="Arial Unicode MS" pitchFamily="34" charset="-128"/>
              </a:rPr>
              <a:t>Aksis</a:t>
            </a:r>
            <a:r>
              <a:rPr lang="en-US" sz="3600" u="sng" dirty="0">
                <a:solidFill>
                  <a:schemeClr val="tx1"/>
                </a:solidFill>
                <a:latin typeface="+mn-lt"/>
                <a:ea typeface="Arial Unicode MS" pitchFamily="34" charset="-128"/>
                <a:cs typeface="Arial Unicode MS" pitchFamily="34" charset="-128"/>
              </a:rPr>
              <a:t> </a:t>
            </a:r>
            <a:r>
              <a:rPr lang="en-US" sz="3600" u="sng" dirty="0" err="1">
                <a:solidFill>
                  <a:schemeClr val="tx1"/>
                </a:solidFill>
                <a:latin typeface="+mn-lt"/>
                <a:ea typeface="Arial Unicode MS" pitchFamily="34" charset="-128"/>
                <a:cs typeface="Arial Unicode MS" pitchFamily="34" charset="-128"/>
              </a:rPr>
              <a:t>dlm</a:t>
            </a:r>
            <a:r>
              <a:rPr lang="en-US" sz="3600" u="sng" dirty="0">
                <a:solidFill>
                  <a:schemeClr val="tx1"/>
                </a:solidFill>
                <a:latin typeface="+mn-lt"/>
                <a:ea typeface="Arial Unicode MS" pitchFamily="34" charset="-128"/>
                <a:cs typeface="Arial Unicode MS" pitchFamily="34" charset="-128"/>
              </a:rPr>
              <a:t> </a:t>
            </a:r>
            <a:r>
              <a:rPr lang="en-US" sz="3600" u="sng" dirty="0" err="1">
                <a:solidFill>
                  <a:schemeClr val="tx1"/>
                </a:solidFill>
                <a:latin typeface="+mn-lt"/>
                <a:ea typeface="Arial Unicode MS" pitchFamily="34" charset="-128"/>
                <a:cs typeface="Arial Unicode MS" pitchFamily="34" charset="-128"/>
              </a:rPr>
              <a:t>menyusun</a:t>
            </a:r>
            <a:r>
              <a:rPr lang="en-US" sz="3600" u="sng" dirty="0">
                <a:solidFill>
                  <a:schemeClr val="tx1"/>
                </a:solidFill>
                <a:latin typeface="+mn-lt"/>
                <a:ea typeface="Arial Unicode MS" pitchFamily="34" charset="-128"/>
                <a:cs typeface="Arial Unicode MS" pitchFamily="34" charset="-128"/>
              </a:rPr>
              <a:t> </a:t>
            </a:r>
            <a:r>
              <a:rPr lang="en-US" sz="3600" u="sng" dirty="0" err="1">
                <a:solidFill>
                  <a:schemeClr val="tx1"/>
                </a:solidFill>
                <a:latin typeface="+mn-lt"/>
                <a:ea typeface="Arial Unicode MS" pitchFamily="34" charset="-128"/>
                <a:cs typeface="Arial Unicode MS" pitchFamily="34" charset="-128"/>
              </a:rPr>
              <a:t>suatu</a:t>
            </a:r>
            <a:r>
              <a:rPr lang="en-US" sz="3600" u="sng" dirty="0">
                <a:solidFill>
                  <a:schemeClr val="tx1"/>
                </a:solidFill>
                <a:latin typeface="+mn-lt"/>
                <a:ea typeface="Arial Unicode MS" pitchFamily="34" charset="-128"/>
                <a:cs typeface="Arial Unicode MS" pitchFamily="34" charset="-128"/>
              </a:rPr>
              <a:t> </a:t>
            </a:r>
            <a:br>
              <a:rPr lang="en-US" sz="3600" u="sng" dirty="0">
                <a:solidFill>
                  <a:schemeClr val="tx1"/>
                </a:solidFill>
                <a:latin typeface="+mn-lt"/>
                <a:ea typeface="Arial Unicode MS" pitchFamily="34" charset="-128"/>
                <a:cs typeface="Arial Unicode MS" pitchFamily="34" charset="-128"/>
              </a:rPr>
            </a:br>
            <a:r>
              <a:rPr lang="en-US" sz="3600" u="sng" dirty="0">
                <a:solidFill>
                  <a:schemeClr val="tx1"/>
                </a:solidFill>
                <a:latin typeface="+mn-lt"/>
                <a:ea typeface="Arial Unicode MS" pitchFamily="34" charset="-128"/>
                <a:cs typeface="Arial Unicode MS" pitchFamily="34" charset="-128"/>
              </a:rPr>
              <a:t>Diagnosis </a:t>
            </a:r>
            <a:r>
              <a:rPr lang="en-US" sz="3600" u="sng" dirty="0" err="1">
                <a:solidFill>
                  <a:schemeClr val="tx1"/>
                </a:solidFill>
                <a:latin typeface="+mn-lt"/>
                <a:ea typeface="Arial Unicode MS" pitchFamily="34" charset="-128"/>
                <a:cs typeface="Arial Unicode MS" pitchFamily="34" charset="-128"/>
              </a:rPr>
              <a:t>Berdasarkan</a:t>
            </a:r>
            <a:r>
              <a:rPr lang="en-US" sz="3600" u="sng" dirty="0">
                <a:solidFill>
                  <a:schemeClr val="tx1"/>
                </a:solidFill>
                <a:latin typeface="+mn-lt"/>
                <a:ea typeface="Arial Unicode MS" pitchFamily="34" charset="-128"/>
                <a:cs typeface="Arial Unicode MS" pitchFamily="34" charset="-128"/>
              </a:rPr>
              <a:t> DSM IV</a:t>
            </a:r>
            <a:endParaRPr lang="en-US" sz="3600" dirty="0">
              <a:solidFill>
                <a:schemeClr val="tx1"/>
              </a:solidFill>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30812241"/>
              </p:ext>
            </p:extLst>
          </p:nvPr>
        </p:nvGraphicFramePr>
        <p:xfrm>
          <a:off x="457200" y="1752600"/>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11281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066800"/>
            <a:ext cx="8229600" cy="4800600"/>
          </a:xfrm>
        </p:spPr>
        <p:txBody>
          <a:bodyPr/>
          <a:lstStyle/>
          <a:p>
            <a:pPr marL="0" indent="0" algn="ctr">
              <a:buNone/>
            </a:pPr>
            <a:r>
              <a:rPr lang="en-US" sz="4000" dirty="0" err="1">
                <a:solidFill>
                  <a:schemeClr val="tx1"/>
                </a:solidFill>
                <a:ea typeface="Arial Unicode MS" pitchFamily="34" charset="-128"/>
                <a:cs typeface="Arial Unicode MS" pitchFamily="34" charset="-128"/>
              </a:rPr>
              <a:t>Catatan</a:t>
            </a:r>
            <a:r>
              <a:rPr lang="en-US" sz="4000" dirty="0">
                <a:solidFill>
                  <a:schemeClr val="tx1"/>
                </a:solidFill>
                <a:ea typeface="Arial Unicode MS" pitchFamily="34" charset="-128"/>
                <a:cs typeface="Arial Unicode MS" pitchFamily="34" charset="-128"/>
              </a:rPr>
              <a:t> !</a:t>
            </a:r>
          </a:p>
          <a:p>
            <a:pPr lvl="0" algn="ctr"/>
            <a:r>
              <a:rPr lang="en-US" sz="4000" dirty="0" err="1">
                <a:solidFill>
                  <a:schemeClr val="tx1"/>
                </a:solidFill>
                <a:ea typeface="Arial Unicode MS" pitchFamily="34" charset="-128"/>
                <a:cs typeface="Arial Unicode MS" pitchFamily="34" charset="-128"/>
              </a:rPr>
              <a:t>Antara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aksis</a:t>
            </a:r>
            <a:r>
              <a:rPr lang="en-US" sz="4000" dirty="0">
                <a:solidFill>
                  <a:schemeClr val="tx1"/>
                </a:solidFill>
                <a:ea typeface="Arial Unicode MS" pitchFamily="34" charset="-128"/>
                <a:cs typeface="Arial Unicode MS" pitchFamily="34" charset="-128"/>
              </a:rPr>
              <a:t> I, II &amp; III </a:t>
            </a:r>
            <a:r>
              <a:rPr lang="en-US" sz="4000" dirty="0" err="1">
                <a:solidFill>
                  <a:schemeClr val="tx1"/>
                </a:solidFill>
                <a:ea typeface="Arial Unicode MS" pitchFamily="34" charset="-128"/>
                <a:cs typeface="Arial Unicode MS" pitchFamily="34" charset="-128"/>
              </a:rPr>
              <a:t>tidak</a:t>
            </a:r>
            <a:r>
              <a:rPr lang="en-US" sz="4000" dirty="0">
                <a:solidFill>
                  <a:schemeClr val="tx1"/>
                </a:solidFill>
                <a:ea typeface="Arial Unicode MS" pitchFamily="34" charset="-128"/>
                <a:cs typeface="Arial Unicode MS" pitchFamily="34" charset="-128"/>
              </a:rPr>
              <a:t> </a:t>
            </a:r>
            <a:r>
              <a:rPr lang="en-US" sz="4000" dirty="0" smtClean="0">
                <a:solidFill>
                  <a:schemeClr val="tx1"/>
                </a:solidFill>
                <a:ea typeface="Arial Unicode MS" pitchFamily="34" charset="-128"/>
                <a:cs typeface="Arial Unicode MS" pitchFamily="34" charset="-128"/>
              </a:rPr>
              <a:t>  </a:t>
            </a:r>
            <a:r>
              <a:rPr lang="en-US" sz="4000" dirty="0" err="1" smtClean="0">
                <a:solidFill>
                  <a:schemeClr val="tx1"/>
                </a:solidFill>
                <a:ea typeface="Arial Unicode MS" pitchFamily="34" charset="-128"/>
                <a:cs typeface="Arial Unicode MS" pitchFamily="34" charset="-128"/>
              </a:rPr>
              <a:t>selalu</a:t>
            </a:r>
            <a:r>
              <a:rPr lang="en-US" sz="4000" dirty="0" smtClean="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ada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hubungan</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etiologi</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atau</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patogenesis</a:t>
            </a:r>
            <a:endParaRPr lang="en-US" sz="4000" dirty="0">
              <a:solidFill>
                <a:schemeClr val="tx1"/>
              </a:solidFill>
              <a:ea typeface="Arial Unicode MS" pitchFamily="34" charset="-128"/>
              <a:cs typeface="Arial Unicode MS" pitchFamily="34" charset="-128"/>
            </a:endParaRPr>
          </a:p>
          <a:p>
            <a:pPr lvl="0" algn="ctr"/>
            <a:r>
              <a:rPr lang="en-US" sz="4000" dirty="0" err="1">
                <a:solidFill>
                  <a:schemeClr val="tx1"/>
                </a:solidFill>
                <a:ea typeface="Arial Unicode MS" pitchFamily="34" charset="-128"/>
                <a:cs typeface="Arial Unicode MS" pitchFamily="34" charset="-128"/>
              </a:rPr>
              <a:t>Antara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aksis</a:t>
            </a:r>
            <a:r>
              <a:rPr lang="en-US" sz="4000" dirty="0">
                <a:solidFill>
                  <a:schemeClr val="tx1"/>
                </a:solidFill>
                <a:ea typeface="Arial Unicode MS" pitchFamily="34" charset="-128"/>
                <a:cs typeface="Arial Unicode MS" pitchFamily="34" charset="-128"/>
              </a:rPr>
              <a:t> I, II, III &amp; IV </a:t>
            </a:r>
            <a:r>
              <a:rPr lang="en-US" sz="4000" dirty="0" err="1">
                <a:solidFill>
                  <a:schemeClr val="tx1"/>
                </a:solidFill>
                <a:ea typeface="Arial Unicode MS" pitchFamily="34" charset="-128"/>
                <a:cs typeface="Arial Unicode MS" pitchFamily="34" charset="-128"/>
              </a:rPr>
              <a:t>bisa</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terjadi</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interaksi</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saling</a:t>
            </a:r>
            <a:r>
              <a:rPr lang="en-US" sz="4000" dirty="0">
                <a:solidFill>
                  <a:schemeClr val="tx1"/>
                </a:solidFill>
                <a:ea typeface="Arial Unicode MS" pitchFamily="34" charset="-128"/>
                <a:cs typeface="Arial Unicode MS" pitchFamily="34" charset="-128"/>
              </a:rPr>
              <a:t> </a:t>
            </a:r>
            <a:r>
              <a:rPr lang="en-US" sz="4000" dirty="0" err="1">
                <a:solidFill>
                  <a:schemeClr val="tx1"/>
                </a:solidFill>
                <a:ea typeface="Arial Unicode MS" pitchFamily="34" charset="-128"/>
                <a:cs typeface="Arial Unicode MS" pitchFamily="34" charset="-128"/>
              </a:rPr>
              <a:t>mempengaruhi</a:t>
            </a:r>
            <a:endParaRPr lang="en-US" sz="4000" dirty="0">
              <a:solidFill>
                <a:schemeClr val="tx1"/>
              </a:solidFill>
              <a:ea typeface="Arial Unicode MS" pitchFamily="34" charset="-128"/>
              <a:cs typeface="Arial Unicode MS" pitchFamily="34" charset="-128"/>
            </a:endParaRPr>
          </a:p>
          <a:p>
            <a:pPr algn="ctr"/>
            <a:endParaRPr lang="en-US" dirty="0"/>
          </a:p>
        </p:txBody>
      </p:sp>
    </p:spTree>
    <p:extLst>
      <p:ext uri="{BB962C8B-B14F-4D97-AF65-F5344CB8AC3E}">
        <p14:creationId xmlns:p14="http://schemas.microsoft.com/office/powerpoint/2010/main" val="19302100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433</TotalTime>
  <Words>1178</Words>
  <Application>Microsoft Office PowerPoint</Application>
  <PresentationFormat>On-screen Show (4:3)</PresentationFormat>
  <Paragraphs>148</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Apothecary</vt:lpstr>
      <vt:lpstr>            Psikopatologi &amp; Psikologi abnormal</vt:lpstr>
      <vt:lpstr>…STIGMA Gangguan jiwa…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Masa Demonologi awal</vt:lpstr>
      <vt:lpstr>PowerPoint Presentation</vt:lpstr>
      <vt:lpstr>Masa somatogenesis</vt:lpstr>
      <vt:lpstr>PowerPoint Presentation</vt:lpstr>
      <vt:lpstr>PowerPoint Presentation</vt:lpstr>
      <vt:lpstr>PowerPoint Presentation</vt:lpstr>
      <vt:lpstr>Masa orang sakit jiwa dianggap sebagai tukang sihir</vt:lpstr>
      <vt:lpstr>Masa perkembangan asylum</vt:lpstr>
      <vt:lpstr>PowerPoint Presentation</vt:lpstr>
      <vt:lpstr>PowerPoint Presentation</vt:lpstr>
      <vt:lpstr>Benyamin Rush</vt:lpstr>
      <vt:lpstr>Masa moral treatment</vt:lpstr>
      <vt:lpstr>William Tuke</vt:lpstr>
      <vt:lpstr>Masa dimulainya                        pemikiran kontemporer</vt:lpstr>
      <vt:lpstr>Emil kraeplin</vt:lpstr>
      <vt:lpstr>PowerPoint Presentation</vt:lpstr>
      <vt:lpstr>…Psikogenesis…</vt:lpstr>
      <vt:lpstr>Anton charcot</vt:lpstr>
      <vt:lpstr>Joseph Breuer</vt:lpstr>
      <vt:lpstr>PowerPoint Presentation</vt:lpstr>
      <vt:lpstr>Aliran dlm paradigma</vt:lpstr>
      <vt:lpstr>Paradigma biologis</vt:lpstr>
      <vt:lpstr>Klasifikasi &amp; diagnosis</vt:lpstr>
      <vt:lpstr>PowerPoint Presentation</vt:lpstr>
      <vt:lpstr>PowerPoint Presentation</vt:lpstr>
      <vt:lpstr>5 Aksis dlm menyusun suatu  Diagnosis Berdasarkan DSM IV</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Psikopatologi &amp; Psikologi abnormal</dc:title>
  <dc:creator>ismail - [2010]</dc:creator>
  <cp:lastModifiedBy>WIN</cp:lastModifiedBy>
  <cp:revision>40</cp:revision>
  <dcterms:created xsi:type="dcterms:W3CDTF">2015-09-20T15:31:30Z</dcterms:created>
  <dcterms:modified xsi:type="dcterms:W3CDTF">2019-09-23T04:19:12Z</dcterms:modified>
</cp:coreProperties>
</file>